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
  </p:notesMasterIdLst>
  <p:handoutMasterIdLst>
    <p:handoutMasterId r:id="rId18"/>
  </p:handoutMasterIdLst>
  <p:sldIdLst>
    <p:sldId id="256" r:id="rId2"/>
    <p:sldId id="274" r:id="rId3"/>
    <p:sldId id="338" r:id="rId4"/>
    <p:sldId id="315" r:id="rId5"/>
    <p:sldId id="328" r:id="rId6"/>
    <p:sldId id="335" r:id="rId7"/>
    <p:sldId id="330" r:id="rId8"/>
    <p:sldId id="329" r:id="rId9"/>
    <p:sldId id="336" r:id="rId10"/>
    <p:sldId id="337" r:id="rId11"/>
    <p:sldId id="313" r:id="rId12"/>
    <p:sldId id="331" r:id="rId13"/>
    <p:sldId id="332" r:id="rId14"/>
    <p:sldId id="333" r:id="rId15"/>
    <p:sldId id="334" r:id="rId1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208" userDrawn="1">
          <p15:clr>
            <a:srgbClr val="A4A3A4"/>
          </p15:clr>
        </p15:guide>
        <p15:guide id="2" pos="292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9638" autoAdjust="0"/>
    <p:restoredTop sz="90929"/>
  </p:normalViewPr>
  <p:slideViewPr>
    <p:cSldViewPr showGuides="1">
      <p:cViewPr varScale="1">
        <p:scale>
          <a:sx n="63" d="100"/>
          <a:sy n="63" d="100"/>
        </p:scale>
        <p:origin x="1158" y="90"/>
      </p:cViewPr>
      <p:guideLst>
        <p:guide orient="horz" pos="2208"/>
        <p:guide pos="2928"/>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E7417C-2623-4471-9546-FEB994DCF4DB}" type="doc">
      <dgm:prSet loTypeId="urn:microsoft.com/office/officeart/2005/8/layout/hProcess9" loCatId="process" qsTypeId="urn:microsoft.com/office/officeart/2005/8/quickstyle/simple3" qsCatId="simple" csTypeId="urn:microsoft.com/office/officeart/2005/8/colors/accent0_1" csCatId="mainScheme" phldr="1"/>
      <dgm:spPr/>
    </dgm:pt>
    <dgm:pt modelId="{F68AD976-DF5A-4E38-A306-3D3A666153D2}">
      <dgm:prSet phldrT="[Text]" custT="1"/>
      <dgm:spPr/>
      <dgm:t>
        <a:bodyPr/>
        <a:lstStyle/>
        <a:p>
          <a:r>
            <a:rPr lang="en-US" sz="1200" dirty="0">
              <a:latin typeface="Arial" panose="020B0604020202020204" pitchFamily="34" charset="0"/>
              <a:cs typeface="Arial" panose="020B0604020202020204" pitchFamily="34" charset="0"/>
            </a:rPr>
            <a:t>Physical</a:t>
          </a:r>
        </a:p>
        <a:p>
          <a:r>
            <a:rPr lang="en-US" sz="1200" dirty="0">
              <a:latin typeface="Arial" panose="020B0604020202020204" pitchFamily="34" charset="0"/>
              <a:cs typeface="Arial" panose="020B0604020202020204" pitchFamily="34" charset="0"/>
            </a:rPr>
            <a:t>&amp;</a:t>
          </a:r>
        </a:p>
        <a:p>
          <a:r>
            <a:rPr lang="en-US" sz="1200" dirty="0">
              <a:latin typeface="Arial" panose="020B0604020202020204" pitchFamily="34" charset="0"/>
              <a:cs typeface="Arial" panose="020B0604020202020204" pitchFamily="34" charset="0"/>
            </a:rPr>
            <a:t>Cognitive</a:t>
          </a:r>
        </a:p>
        <a:p>
          <a:r>
            <a:rPr lang="en-US" sz="1200" dirty="0">
              <a:latin typeface="Arial" panose="020B0604020202020204" pitchFamily="34" charset="0"/>
              <a:cs typeface="Arial" panose="020B0604020202020204" pitchFamily="34" charset="0"/>
            </a:rPr>
            <a:t>Fusion</a:t>
          </a:r>
        </a:p>
      </dgm:t>
    </dgm:pt>
    <dgm:pt modelId="{E4074552-7617-4E4E-8523-A5849148D3F6}" type="parTrans" cxnId="{DD00589F-209D-449A-AB4A-BB87C1D0ED33}">
      <dgm:prSet/>
      <dgm:spPr/>
      <dgm:t>
        <a:bodyPr/>
        <a:lstStyle/>
        <a:p>
          <a:endParaRPr lang="en-US" sz="1200">
            <a:latin typeface="Arial" panose="020B0604020202020204" pitchFamily="34" charset="0"/>
            <a:cs typeface="Arial" panose="020B0604020202020204" pitchFamily="34" charset="0"/>
          </a:endParaRPr>
        </a:p>
      </dgm:t>
    </dgm:pt>
    <dgm:pt modelId="{AC265ED4-B3DA-4560-B1AC-ED76FCCFA8FF}" type="sibTrans" cxnId="{DD00589F-209D-449A-AB4A-BB87C1D0ED33}">
      <dgm:prSet/>
      <dgm:spPr/>
      <dgm:t>
        <a:bodyPr/>
        <a:lstStyle/>
        <a:p>
          <a:endParaRPr lang="en-US" sz="1200">
            <a:latin typeface="Arial" panose="020B0604020202020204" pitchFamily="34" charset="0"/>
            <a:cs typeface="Arial" panose="020B0604020202020204" pitchFamily="34" charset="0"/>
          </a:endParaRPr>
        </a:p>
      </dgm:t>
    </dgm:pt>
    <dgm:pt modelId="{1AD7FDF0-154A-4435-B23D-E1AEA518CE9C}">
      <dgm:prSet phldrT="[Text]" custT="1"/>
      <dgm:spPr/>
      <dgm:t>
        <a:bodyPr/>
        <a:lstStyle/>
        <a:p>
          <a:r>
            <a:rPr lang="en-US" sz="1200" dirty="0">
              <a:latin typeface="Arial" panose="020B0604020202020204" pitchFamily="34" charset="0"/>
              <a:cs typeface="Arial" panose="020B0604020202020204" pitchFamily="34" charset="0"/>
            </a:rPr>
            <a:t>Agent</a:t>
          </a:r>
        </a:p>
        <a:p>
          <a:r>
            <a:rPr lang="en-US" sz="1200" dirty="0">
              <a:latin typeface="Arial" panose="020B0604020202020204" pitchFamily="34" charset="0"/>
              <a:cs typeface="Arial" panose="020B0604020202020204" pitchFamily="34" charset="0"/>
            </a:rPr>
            <a:t>Reasoning &amp; </a:t>
          </a:r>
        </a:p>
        <a:p>
          <a:r>
            <a:rPr lang="en-US" sz="1200" dirty="0">
              <a:latin typeface="Arial" panose="020B0604020202020204" pitchFamily="34" charset="0"/>
              <a:cs typeface="Arial" panose="020B0604020202020204" pitchFamily="34" charset="0"/>
            </a:rPr>
            <a:t>Problem Solving</a:t>
          </a:r>
        </a:p>
      </dgm:t>
    </dgm:pt>
    <dgm:pt modelId="{5DA60E40-037C-48B2-9E83-048ADD2C6E32}" type="parTrans" cxnId="{5BF54D7B-D81C-419F-854C-BA144EEE4D73}">
      <dgm:prSet/>
      <dgm:spPr/>
      <dgm:t>
        <a:bodyPr/>
        <a:lstStyle/>
        <a:p>
          <a:endParaRPr lang="en-US" sz="1200">
            <a:latin typeface="Arial" panose="020B0604020202020204" pitchFamily="34" charset="0"/>
            <a:cs typeface="Arial" panose="020B0604020202020204" pitchFamily="34" charset="0"/>
          </a:endParaRPr>
        </a:p>
      </dgm:t>
    </dgm:pt>
    <dgm:pt modelId="{9EC8BFEB-768F-46AC-8DC9-A119610F9A7E}" type="sibTrans" cxnId="{5BF54D7B-D81C-419F-854C-BA144EEE4D73}">
      <dgm:prSet/>
      <dgm:spPr/>
      <dgm:t>
        <a:bodyPr/>
        <a:lstStyle/>
        <a:p>
          <a:endParaRPr lang="en-US" sz="1200">
            <a:latin typeface="Arial" panose="020B0604020202020204" pitchFamily="34" charset="0"/>
            <a:cs typeface="Arial" panose="020B0604020202020204" pitchFamily="34" charset="0"/>
          </a:endParaRPr>
        </a:p>
      </dgm:t>
    </dgm:pt>
    <dgm:pt modelId="{240E08DD-F57D-45F4-A2B7-CC639245459B}" type="pres">
      <dgm:prSet presAssocID="{D9E7417C-2623-4471-9546-FEB994DCF4DB}" presName="CompostProcess" presStyleCnt="0">
        <dgm:presLayoutVars>
          <dgm:dir/>
          <dgm:resizeHandles val="exact"/>
        </dgm:presLayoutVars>
      </dgm:prSet>
      <dgm:spPr/>
    </dgm:pt>
    <dgm:pt modelId="{9BD772E9-A71E-4563-9EC2-0775BF40CF1A}" type="pres">
      <dgm:prSet presAssocID="{D9E7417C-2623-4471-9546-FEB994DCF4DB}" presName="arrow" presStyleLbl="bgShp" presStyleIdx="0" presStyleCnt="1" custScaleX="117647" custLinFactNeighborX="35950" custLinFactNeighborY="0"/>
      <dgm:spPr/>
    </dgm:pt>
    <dgm:pt modelId="{80066BBE-02FA-42F6-B5FB-CD6A64444075}" type="pres">
      <dgm:prSet presAssocID="{D9E7417C-2623-4471-9546-FEB994DCF4DB}" presName="linearProcess" presStyleCnt="0"/>
      <dgm:spPr/>
    </dgm:pt>
    <dgm:pt modelId="{933EDAD2-BAC9-4744-A7DF-16FA838D3916}" type="pres">
      <dgm:prSet presAssocID="{F68AD976-DF5A-4E38-A306-3D3A666153D2}" presName="textNode" presStyleLbl="node1" presStyleIdx="0" presStyleCnt="2" custScaleX="102414" custScaleY="113173" custLinFactX="-893" custLinFactNeighborX="-100000" custLinFactNeighborY="-66">
        <dgm:presLayoutVars>
          <dgm:bulletEnabled val="1"/>
        </dgm:presLayoutVars>
      </dgm:prSet>
      <dgm:spPr/>
      <dgm:t>
        <a:bodyPr/>
        <a:lstStyle/>
        <a:p>
          <a:endParaRPr lang="en-US"/>
        </a:p>
      </dgm:t>
    </dgm:pt>
    <dgm:pt modelId="{5F649E73-0736-4950-A3B3-1E71F6C7907F}" type="pres">
      <dgm:prSet presAssocID="{AC265ED4-B3DA-4560-B1AC-ED76FCCFA8FF}" presName="sibTrans" presStyleCnt="0"/>
      <dgm:spPr/>
    </dgm:pt>
    <dgm:pt modelId="{D62167AB-6190-4689-BF29-40C8C472CEFF}" type="pres">
      <dgm:prSet presAssocID="{1AD7FDF0-154A-4435-B23D-E1AEA518CE9C}" presName="textNode" presStyleLbl="node1" presStyleIdx="1" presStyleCnt="2" custScaleX="111213" custScaleY="65529" custLinFactNeighborX="-85187" custLinFactNeighborY="-4272">
        <dgm:presLayoutVars>
          <dgm:bulletEnabled val="1"/>
        </dgm:presLayoutVars>
      </dgm:prSet>
      <dgm:spPr/>
      <dgm:t>
        <a:bodyPr/>
        <a:lstStyle/>
        <a:p>
          <a:endParaRPr lang="en-US"/>
        </a:p>
      </dgm:t>
    </dgm:pt>
  </dgm:ptLst>
  <dgm:cxnLst>
    <dgm:cxn modelId="{63816D4B-3BDC-4E3A-85F0-7705DB79F7A5}" type="presOf" srcId="{D9E7417C-2623-4471-9546-FEB994DCF4DB}" destId="{240E08DD-F57D-45F4-A2B7-CC639245459B}" srcOrd="0" destOrd="0" presId="urn:microsoft.com/office/officeart/2005/8/layout/hProcess9"/>
    <dgm:cxn modelId="{F535132B-2EEA-447F-964D-1042C4BE0A61}" type="presOf" srcId="{1AD7FDF0-154A-4435-B23D-E1AEA518CE9C}" destId="{D62167AB-6190-4689-BF29-40C8C472CEFF}" srcOrd="0" destOrd="0" presId="urn:microsoft.com/office/officeart/2005/8/layout/hProcess9"/>
    <dgm:cxn modelId="{5BF54D7B-D81C-419F-854C-BA144EEE4D73}" srcId="{D9E7417C-2623-4471-9546-FEB994DCF4DB}" destId="{1AD7FDF0-154A-4435-B23D-E1AEA518CE9C}" srcOrd="1" destOrd="0" parTransId="{5DA60E40-037C-48B2-9E83-048ADD2C6E32}" sibTransId="{9EC8BFEB-768F-46AC-8DC9-A119610F9A7E}"/>
    <dgm:cxn modelId="{DD00589F-209D-449A-AB4A-BB87C1D0ED33}" srcId="{D9E7417C-2623-4471-9546-FEB994DCF4DB}" destId="{F68AD976-DF5A-4E38-A306-3D3A666153D2}" srcOrd="0" destOrd="0" parTransId="{E4074552-7617-4E4E-8523-A5849148D3F6}" sibTransId="{AC265ED4-B3DA-4560-B1AC-ED76FCCFA8FF}"/>
    <dgm:cxn modelId="{8388711A-F448-409F-9784-EF0BD5B883E9}" type="presOf" srcId="{F68AD976-DF5A-4E38-A306-3D3A666153D2}" destId="{933EDAD2-BAC9-4744-A7DF-16FA838D3916}" srcOrd="0" destOrd="0" presId="urn:microsoft.com/office/officeart/2005/8/layout/hProcess9"/>
    <dgm:cxn modelId="{2D040930-1F7C-4288-AAB0-A8A322B7BC54}" type="presParOf" srcId="{240E08DD-F57D-45F4-A2B7-CC639245459B}" destId="{9BD772E9-A71E-4563-9EC2-0775BF40CF1A}" srcOrd="0" destOrd="0" presId="urn:microsoft.com/office/officeart/2005/8/layout/hProcess9"/>
    <dgm:cxn modelId="{5FEBAED4-417B-4EED-9A34-95711C152A7C}" type="presParOf" srcId="{240E08DD-F57D-45F4-A2B7-CC639245459B}" destId="{80066BBE-02FA-42F6-B5FB-CD6A64444075}" srcOrd="1" destOrd="0" presId="urn:microsoft.com/office/officeart/2005/8/layout/hProcess9"/>
    <dgm:cxn modelId="{3EEE3825-44E6-478B-89ED-0BAB7CA4DF4F}" type="presParOf" srcId="{80066BBE-02FA-42F6-B5FB-CD6A64444075}" destId="{933EDAD2-BAC9-4744-A7DF-16FA838D3916}" srcOrd="0" destOrd="0" presId="urn:microsoft.com/office/officeart/2005/8/layout/hProcess9"/>
    <dgm:cxn modelId="{0789C763-BB6A-4741-985E-FD04886E0A25}" type="presParOf" srcId="{80066BBE-02FA-42F6-B5FB-CD6A64444075}" destId="{5F649E73-0736-4950-A3B3-1E71F6C7907F}" srcOrd="1" destOrd="0" presId="urn:microsoft.com/office/officeart/2005/8/layout/hProcess9"/>
    <dgm:cxn modelId="{474848E9-2DEF-4483-ABE0-A2223937EDB3}" type="presParOf" srcId="{80066BBE-02FA-42F6-B5FB-CD6A64444075}" destId="{D62167AB-6190-4689-BF29-40C8C472CEFF}"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D772E9-A71E-4563-9EC2-0775BF40CF1A}">
      <dsp:nvSpPr>
        <dsp:cNvPr id="0" name=""/>
        <dsp:cNvSpPr/>
      </dsp:nvSpPr>
      <dsp:spPr>
        <a:xfrm>
          <a:off x="1" y="0"/>
          <a:ext cx="3379920" cy="3590943"/>
        </a:xfrm>
        <a:prstGeom prst="rightArrow">
          <a:avLst/>
        </a:prstGeom>
        <a:solidFill>
          <a:schemeClr val="dk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933EDAD2-BAC9-4744-A7DF-16FA838D3916}">
      <dsp:nvSpPr>
        <dsp:cNvPr id="0" name=""/>
        <dsp:cNvSpPr/>
      </dsp:nvSpPr>
      <dsp:spPr>
        <a:xfrm>
          <a:off x="344348" y="981727"/>
          <a:ext cx="1038453" cy="1625591"/>
        </a:xfrm>
        <a:prstGeom prst="round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latin typeface="Arial" panose="020B0604020202020204" pitchFamily="34" charset="0"/>
              <a:cs typeface="Arial" panose="020B0604020202020204" pitchFamily="34" charset="0"/>
            </a:rPr>
            <a:t>Physical</a:t>
          </a:r>
        </a:p>
        <a:p>
          <a:pPr lvl="0" algn="ctr" defTabSz="533400">
            <a:lnSpc>
              <a:spcPct val="90000"/>
            </a:lnSpc>
            <a:spcBef>
              <a:spcPct val="0"/>
            </a:spcBef>
            <a:spcAft>
              <a:spcPct val="35000"/>
            </a:spcAft>
          </a:pPr>
          <a:r>
            <a:rPr lang="en-US" sz="1200" kern="1200" dirty="0">
              <a:latin typeface="Arial" panose="020B0604020202020204" pitchFamily="34" charset="0"/>
              <a:cs typeface="Arial" panose="020B0604020202020204" pitchFamily="34" charset="0"/>
            </a:rPr>
            <a:t>&amp;</a:t>
          </a:r>
        </a:p>
        <a:p>
          <a:pPr lvl="0" algn="ctr" defTabSz="533400">
            <a:lnSpc>
              <a:spcPct val="90000"/>
            </a:lnSpc>
            <a:spcBef>
              <a:spcPct val="0"/>
            </a:spcBef>
            <a:spcAft>
              <a:spcPct val="35000"/>
            </a:spcAft>
          </a:pPr>
          <a:r>
            <a:rPr lang="en-US" sz="1200" kern="1200" dirty="0">
              <a:latin typeface="Arial" panose="020B0604020202020204" pitchFamily="34" charset="0"/>
              <a:cs typeface="Arial" panose="020B0604020202020204" pitchFamily="34" charset="0"/>
            </a:rPr>
            <a:t>Cognitive</a:t>
          </a:r>
        </a:p>
        <a:p>
          <a:pPr lvl="0" algn="ctr" defTabSz="533400">
            <a:lnSpc>
              <a:spcPct val="90000"/>
            </a:lnSpc>
            <a:spcBef>
              <a:spcPct val="0"/>
            </a:spcBef>
            <a:spcAft>
              <a:spcPct val="35000"/>
            </a:spcAft>
          </a:pPr>
          <a:r>
            <a:rPr lang="en-US" sz="1200" kern="1200" dirty="0">
              <a:latin typeface="Arial" panose="020B0604020202020204" pitchFamily="34" charset="0"/>
              <a:cs typeface="Arial" panose="020B0604020202020204" pitchFamily="34" charset="0"/>
            </a:rPr>
            <a:t>Fusion</a:t>
          </a:r>
        </a:p>
      </dsp:txBody>
      <dsp:txXfrm>
        <a:off x="395041" y="1032420"/>
        <a:ext cx="937067" cy="1524205"/>
      </dsp:txXfrm>
    </dsp:sp>
    <dsp:sp modelId="{D62167AB-6190-4689-BF29-40C8C472CEFF}">
      <dsp:nvSpPr>
        <dsp:cNvPr id="0" name=""/>
        <dsp:cNvSpPr/>
      </dsp:nvSpPr>
      <dsp:spPr>
        <a:xfrm>
          <a:off x="1585886" y="1263487"/>
          <a:ext cx="1127673" cy="941243"/>
        </a:xfrm>
        <a:prstGeom prst="round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latin typeface="Arial" panose="020B0604020202020204" pitchFamily="34" charset="0"/>
              <a:cs typeface="Arial" panose="020B0604020202020204" pitchFamily="34" charset="0"/>
            </a:rPr>
            <a:t>Agent</a:t>
          </a:r>
        </a:p>
        <a:p>
          <a:pPr lvl="0" algn="ctr" defTabSz="533400">
            <a:lnSpc>
              <a:spcPct val="90000"/>
            </a:lnSpc>
            <a:spcBef>
              <a:spcPct val="0"/>
            </a:spcBef>
            <a:spcAft>
              <a:spcPct val="35000"/>
            </a:spcAft>
          </a:pPr>
          <a:r>
            <a:rPr lang="en-US" sz="1200" kern="1200" dirty="0">
              <a:latin typeface="Arial" panose="020B0604020202020204" pitchFamily="34" charset="0"/>
              <a:cs typeface="Arial" panose="020B0604020202020204" pitchFamily="34" charset="0"/>
            </a:rPr>
            <a:t>Reasoning &amp; </a:t>
          </a:r>
        </a:p>
        <a:p>
          <a:pPr lvl="0" algn="ctr" defTabSz="533400">
            <a:lnSpc>
              <a:spcPct val="90000"/>
            </a:lnSpc>
            <a:spcBef>
              <a:spcPct val="0"/>
            </a:spcBef>
            <a:spcAft>
              <a:spcPct val="35000"/>
            </a:spcAft>
          </a:pPr>
          <a:r>
            <a:rPr lang="en-US" sz="1200" kern="1200" dirty="0">
              <a:latin typeface="Arial" panose="020B0604020202020204" pitchFamily="34" charset="0"/>
              <a:cs typeface="Arial" panose="020B0604020202020204" pitchFamily="34" charset="0"/>
            </a:rPr>
            <a:t>Problem Solving</a:t>
          </a:r>
        </a:p>
      </dsp:txBody>
      <dsp:txXfrm>
        <a:off x="1631834" y="1309435"/>
        <a:ext cx="1035777" cy="84934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US" altLang="en-US"/>
          </a:p>
        </p:txBody>
      </p:sp>
      <p:sp>
        <p:nvSpPr>
          <p:cNvPr id="8397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en-US" altLang="en-US"/>
          </a:p>
        </p:txBody>
      </p:sp>
      <p:sp>
        <p:nvSpPr>
          <p:cNvPr id="8397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US" altLang="en-US"/>
          </a:p>
        </p:txBody>
      </p:sp>
      <p:sp>
        <p:nvSpPr>
          <p:cNvPr id="8397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D3C5DFC6-314B-467B-B22E-9CA71795D031}" type="slidenum">
              <a:rPr lang="en-US" altLang="en-US"/>
              <a:pPr>
                <a:defRPr/>
              </a:pPr>
              <a:t>‹#›</a:t>
            </a:fld>
            <a:endParaRPr lang="en-US" altLang="en-US"/>
          </a:p>
        </p:txBody>
      </p:sp>
    </p:spTree>
    <p:extLst>
      <p:ext uri="{BB962C8B-B14F-4D97-AF65-F5344CB8AC3E}">
        <p14:creationId xmlns:p14="http://schemas.microsoft.com/office/powerpoint/2010/main" val="36301043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US" altLang="en-US"/>
          </a:p>
        </p:txBody>
      </p:sp>
      <p:sp>
        <p:nvSpPr>
          <p:cNvPr id="1024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en-US" alt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0246"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US" altLang="en-US"/>
          </a:p>
        </p:txBody>
      </p:sp>
      <p:sp>
        <p:nvSpPr>
          <p:cNvPr id="1024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CA0864BD-0A3C-4CCA-9823-1ED7D6A37FD2}" type="slidenum">
              <a:rPr lang="en-US" altLang="en-US"/>
              <a:pPr>
                <a:defRPr/>
              </a:pPr>
              <a:t>‹#›</a:t>
            </a:fld>
            <a:endParaRPr lang="en-US" altLang="en-US"/>
          </a:p>
        </p:txBody>
      </p:sp>
    </p:spTree>
    <p:extLst>
      <p:ext uri="{BB962C8B-B14F-4D97-AF65-F5344CB8AC3E}">
        <p14:creationId xmlns:p14="http://schemas.microsoft.com/office/powerpoint/2010/main" val="337477105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C532C80-64FF-4198-B436-2756476543B9}" type="slidenum">
              <a:rPr lang="en-US" altLang="en-US" sz="1200"/>
              <a:pPr/>
              <a:t>2</a:t>
            </a:fld>
            <a:endParaRPr lang="en-US" altLang="en-US" sz="12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1200274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C532C80-64FF-4198-B436-2756476543B9}" type="slidenum">
              <a:rPr lang="en-US" altLang="en-US" sz="1200"/>
              <a:pPr/>
              <a:t>3</a:t>
            </a:fld>
            <a:endParaRPr lang="en-US" altLang="en-US" sz="12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3722375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C532C80-64FF-4198-B436-2756476543B9}" type="slidenum">
              <a:rPr lang="en-US" altLang="en-US" sz="1200"/>
              <a:pPr/>
              <a:t>4</a:t>
            </a:fld>
            <a:endParaRPr lang="en-US" altLang="en-US" sz="12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80721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C532C80-64FF-4198-B436-2756476543B9}" type="slidenum">
              <a:rPr lang="en-US" altLang="en-US" sz="1200"/>
              <a:pPr/>
              <a:t>5</a:t>
            </a:fld>
            <a:endParaRPr lang="en-US" altLang="en-US" sz="12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1362289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C532C80-64FF-4198-B436-2756476543B9}" type="slidenum">
              <a:rPr lang="en-US" altLang="en-US" sz="1200"/>
              <a:pPr/>
              <a:t>6</a:t>
            </a:fld>
            <a:endParaRPr lang="en-US" altLang="en-US" sz="12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3482221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C532C80-64FF-4198-B436-2756476543B9}" type="slidenum">
              <a:rPr lang="en-US" altLang="en-US" sz="1200"/>
              <a:pPr/>
              <a:t>7</a:t>
            </a:fld>
            <a:endParaRPr lang="en-US" altLang="en-US" sz="12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38240544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C532C80-64FF-4198-B436-2756476543B9}" type="slidenum">
              <a:rPr lang="en-US" altLang="en-US" sz="1200"/>
              <a:pPr/>
              <a:t>9</a:t>
            </a:fld>
            <a:endParaRPr lang="en-US" altLang="en-US" sz="12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10264277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C532C80-64FF-4198-B436-2756476543B9}" type="slidenum">
              <a:rPr lang="en-US" altLang="en-US" sz="1200"/>
              <a:pPr/>
              <a:t>10</a:t>
            </a:fld>
            <a:endParaRPr lang="en-US" altLang="en-US" sz="12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4276652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smtClean="0"/>
              <a:t>Henry Hexmoor</a:t>
            </a: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t>November 2016</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CSCE 976</a:t>
            </a:r>
          </a:p>
          <a:p>
            <a:pPr>
              <a:defRPr/>
            </a:pPr>
            <a:endParaRPr lang="en-US" altLang="en-US"/>
          </a:p>
        </p:txBody>
      </p:sp>
    </p:spTree>
    <p:extLst>
      <p:ext uri="{BB962C8B-B14F-4D97-AF65-F5344CB8AC3E}">
        <p14:creationId xmlns:p14="http://schemas.microsoft.com/office/powerpoint/2010/main" val="4210171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smtClean="0"/>
              <a:t>Henry Hexmoor</a:t>
            </a: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t>November 2016</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CSCE 976</a:t>
            </a:r>
          </a:p>
          <a:p>
            <a:pPr>
              <a:defRPr/>
            </a:pPr>
            <a:endParaRPr lang="en-US" altLang="en-US"/>
          </a:p>
        </p:txBody>
      </p:sp>
    </p:spTree>
    <p:extLst>
      <p:ext uri="{BB962C8B-B14F-4D97-AF65-F5344CB8AC3E}">
        <p14:creationId xmlns:p14="http://schemas.microsoft.com/office/powerpoint/2010/main" val="3165272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609600"/>
            <a:ext cx="196215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73405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smtClean="0"/>
              <a:t>Henry Hexmoor</a:t>
            </a: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t>November 2016</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CSCE 976</a:t>
            </a:r>
          </a:p>
          <a:p>
            <a:pPr>
              <a:defRPr/>
            </a:pPr>
            <a:endParaRPr lang="en-US" altLang="en-US"/>
          </a:p>
        </p:txBody>
      </p:sp>
    </p:spTree>
    <p:extLst>
      <p:ext uri="{BB962C8B-B14F-4D97-AF65-F5344CB8AC3E}">
        <p14:creationId xmlns:p14="http://schemas.microsoft.com/office/powerpoint/2010/main" val="3033447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Online Image Placeholder 3"/>
          <p:cNvSpPr>
            <a:spLocks noGrp="1"/>
          </p:cNvSpPr>
          <p:nvPr>
            <p:ph type="clipArt" sz="half" idx="2"/>
          </p:nvPr>
        </p:nvSpPr>
        <p:spPr>
          <a:xfrm>
            <a:off x="4648200" y="1981200"/>
            <a:ext cx="3810000" cy="4114800"/>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r>
              <a:rPr lang="en-US" altLang="en-US" smtClean="0"/>
              <a:t>Henry Hexmoor</a:t>
            </a: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a:t>November 2016</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en-US"/>
              <a:t>CSCE 976</a:t>
            </a:r>
          </a:p>
          <a:p>
            <a:pPr>
              <a:defRPr/>
            </a:pPr>
            <a:endParaRPr lang="en-US" altLang="en-US"/>
          </a:p>
        </p:txBody>
      </p:sp>
    </p:spTree>
    <p:extLst>
      <p:ext uri="{BB962C8B-B14F-4D97-AF65-F5344CB8AC3E}">
        <p14:creationId xmlns:p14="http://schemas.microsoft.com/office/powerpoint/2010/main" val="4253160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85800" y="2002971"/>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smtClean="0"/>
              <a:t>Henry Hexmoor</a:t>
            </a: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t>November 2016</a:t>
            </a:r>
            <a:endParaRPr lang="en-US" altLang="en-US" dirty="0"/>
          </a:p>
        </p:txBody>
      </p:sp>
    </p:spTree>
    <p:extLst>
      <p:ext uri="{BB962C8B-B14F-4D97-AF65-F5344CB8AC3E}">
        <p14:creationId xmlns:p14="http://schemas.microsoft.com/office/powerpoint/2010/main" val="2660751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smtClean="0"/>
              <a:t>Henry Hexmoor</a:t>
            </a: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t>November 2016</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CSCE 976</a:t>
            </a:r>
          </a:p>
          <a:p>
            <a:pPr>
              <a:defRPr/>
            </a:pPr>
            <a:endParaRPr lang="en-US" altLang="en-US"/>
          </a:p>
        </p:txBody>
      </p:sp>
    </p:spTree>
    <p:extLst>
      <p:ext uri="{BB962C8B-B14F-4D97-AF65-F5344CB8AC3E}">
        <p14:creationId xmlns:p14="http://schemas.microsoft.com/office/powerpoint/2010/main" val="3794747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en-US" smtClean="0"/>
              <a:t>Henry Hexmoor</a:t>
            </a: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a:t>November 2016</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en-US"/>
              <a:t>CSCE 976</a:t>
            </a:r>
          </a:p>
          <a:p>
            <a:pPr>
              <a:defRPr/>
            </a:pPr>
            <a:endParaRPr lang="en-US" altLang="en-US"/>
          </a:p>
        </p:txBody>
      </p:sp>
    </p:spTree>
    <p:extLst>
      <p:ext uri="{BB962C8B-B14F-4D97-AF65-F5344CB8AC3E}">
        <p14:creationId xmlns:p14="http://schemas.microsoft.com/office/powerpoint/2010/main" val="1360098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r>
              <a:rPr lang="en-US" altLang="en-US" smtClean="0"/>
              <a:t>Henry Hexmoor</a:t>
            </a: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en-US"/>
              <a:t>November 2016</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ltLang="en-US"/>
              <a:t>CSCE 976</a:t>
            </a:r>
          </a:p>
          <a:p>
            <a:pPr>
              <a:defRPr/>
            </a:pPr>
            <a:endParaRPr lang="en-US" altLang="en-US"/>
          </a:p>
        </p:txBody>
      </p:sp>
    </p:spTree>
    <p:extLst>
      <p:ext uri="{BB962C8B-B14F-4D97-AF65-F5344CB8AC3E}">
        <p14:creationId xmlns:p14="http://schemas.microsoft.com/office/powerpoint/2010/main" val="741219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r>
              <a:rPr lang="en-US" altLang="en-US" smtClean="0"/>
              <a:t>Henry Hexmoor</a:t>
            </a: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en-US"/>
              <a:t>November 2016</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ltLang="en-US"/>
              <a:t>CSCE 976</a:t>
            </a:r>
          </a:p>
          <a:p>
            <a:pPr>
              <a:defRPr/>
            </a:pPr>
            <a:endParaRPr lang="en-US" altLang="en-US"/>
          </a:p>
        </p:txBody>
      </p:sp>
    </p:spTree>
    <p:extLst>
      <p:ext uri="{BB962C8B-B14F-4D97-AF65-F5344CB8AC3E}">
        <p14:creationId xmlns:p14="http://schemas.microsoft.com/office/powerpoint/2010/main" val="3945917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ltLang="en-US" smtClean="0"/>
              <a:t>Henry Hexmoor</a:t>
            </a: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en-US"/>
              <a:t>November 2016</a:t>
            </a:r>
          </a:p>
        </p:txBody>
      </p:sp>
      <p:sp>
        <p:nvSpPr>
          <p:cNvPr id="4" name="Rectangle 6"/>
          <p:cNvSpPr>
            <a:spLocks noGrp="1" noChangeArrowheads="1"/>
          </p:cNvSpPr>
          <p:nvPr>
            <p:ph type="sldNum" sz="quarter" idx="12"/>
          </p:nvPr>
        </p:nvSpPr>
        <p:spPr>
          <a:ln/>
        </p:spPr>
        <p:txBody>
          <a:bodyPr/>
          <a:lstStyle>
            <a:lvl1pPr>
              <a:defRPr/>
            </a:lvl1pPr>
          </a:lstStyle>
          <a:p>
            <a:pPr>
              <a:defRPr/>
            </a:pPr>
            <a:r>
              <a:rPr lang="en-US" altLang="en-US"/>
              <a:t>CSCE 976</a:t>
            </a:r>
          </a:p>
          <a:p>
            <a:pPr>
              <a:defRPr/>
            </a:pPr>
            <a:endParaRPr lang="en-US" altLang="en-US"/>
          </a:p>
        </p:txBody>
      </p:sp>
    </p:spTree>
    <p:extLst>
      <p:ext uri="{BB962C8B-B14F-4D97-AF65-F5344CB8AC3E}">
        <p14:creationId xmlns:p14="http://schemas.microsoft.com/office/powerpoint/2010/main" val="1754367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en-US" smtClean="0"/>
              <a:t>Henry Hexmoor</a:t>
            </a: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a:t>November 2016</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en-US"/>
              <a:t>CSCE 976</a:t>
            </a:r>
          </a:p>
          <a:p>
            <a:pPr>
              <a:defRPr/>
            </a:pPr>
            <a:endParaRPr lang="en-US" altLang="en-US"/>
          </a:p>
        </p:txBody>
      </p:sp>
    </p:spTree>
    <p:extLst>
      <p:ext uri="{BB962C8B-B14F-4D97-AF65-F5344CB8AC3E}">
        <p14:creationId xmlns:p14="http://schemas.microsoft.com/office/powerpoint/2010/main" val="815090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en-US" smtClean="0"/>
              <a:t>Henry Hexmoor</a:t>
            </a: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a:t>November 2016</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en-US"/>
              <a:t>CSCE 976</a:t>
            </a:r>
          </a:p>
          <a:p>
            <a:pPr>
              <a:defRPr/>
            </a:pPr>
            <a:endParaRPr lang="en-US" altLang="en-US"/>
          </a:p>
        </p:txBody>
      </p:sp>
    </p:spTree>
    <p:extLst>
      <p:ext uri="{BB962C8B-B14F-4D97-AF65-F5344CB8AC3E}">
        <p14:creationId xmlns:p14="http://schemas.microsoft.com/office/powerpoint/2010/main" val="244463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vl1pPr>
          </a:lstStyle>
          <a:p>
            <a:pPr>
              <a:defRPr/>
            </a:pPr>
            <a:r>
              <a:rPr lang="en-US" altLang="en-US" smtClean="0"/>
              <a:t>Henry Hexmoor</a:t>
            </a:r>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a:defRPr/>
            </a:pPr>
            <a:r>
              <a:rPr lang="en-US" altLang="en-US"/>
              <a:t>November 2016</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r>
              <a:rPr lang="en-US" altLang="en-US"/>
              <a:t>CSCE 976</a:t>
            </a:r>
          </a:p>
          <a:p>
            <a:pPr>
              <a:defRPr/>
            </a:pPr>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p:txStyles>
    <p:titleStyle>
      <a:lvl1pPr algn="ctr" rtl="0" eaLnBrk="0" fontAlgn="base" hangingPunct="0">
        <a:spcBef>
          <a:spcPct val="0"/>
        </a:spcBef>
        <a:spcAft>
          <a:spcPct val="0"/>
        </a:spcAft>
        <a:defRPr sz="4400" b="1" kern="1200">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Times New Roman" panose="02020603050405020304" pitchFamily="18" charset="0"/>
        </a:defRPr>
      </a:lvl2pPr>
      <a:lvl3pPr algn="ctr" rtl="0" eaLnBrk="0" fontAlgn="base" hangingPunct="0">
        <a:spcBef>
          <a:spcPct val="0"/>
        </a:spcBef>
        <a:spcAft>
          <a:spcPct val="0"/>
        </a:spcAft>
        <a:defRPr sz="4400" b="1">
          <a:solidFill>
            <a:schemeClr val="tx2"/>
          </a:solidFill>
          <a:latin typeface="Times New Roman" panose="02020603050405020304" pitchFamily="18" charset="0"/>
        </a:defRPr>
      </a:lvl3pPr>
      <a:lvl4pPr algn="ctr" rtl="0" eaLnBrk="0" fontAlgn="base" hangingPunct="0">
        <a:spcBef>
          <a:spcPct val="0"/>
        </a:spcBef>
        <a:spcAft>
          <a:spcPct val="0"/>
        </a:spcAft>
        <a:defRPr sz="4400" b="1">
          <a:solidFill>
            <a:schemeClr val="tx2"/>
          </a:solidFill>
          <a:latin typeface="Times New Roman" panose="02020603050405020304" pitchFamily="18" charset="0"/>
        </a:defRPr>
      </a:lvl4pPr>
      <a:lvl5pPr algn="ctr" rtl="0" eaLnBrk="0" fontAlgn="base" hangingPunct="0">
        <a:spcBef>
          <a:spcPct val="0"/>
        </a:spcBef>
        <a:spcAft>
          <a:spcPct val="0"/>
        </a:spcAft>
        <a:defRPr sz="4400" b="1">
          <a:solidFill>
            <a:schemeClr val="tx2"/>
          </a:solidFill>
          <a:latin typeface="Times New Roman" panose="02020603050405020304" pitchFamily="18" charset="0"/>
        </a:defRPr>
      </a:lvl5pPr>
      <a:lvl6pPr marL="457200" algn="ctr" rtl="0" fontAlgn="base">
        <a:spcBef>
          <a:spcPct val="0"/>
        </a:spcBef>
        <a:spcAft>
          <a:spcPct val="0"/>
        </a:spcAft>
        <a:defRPr sz="4400" b="1">
          <a:solidFill>
            <a:schemeClr val="tx2"/>
          </a:solidFill>
          <a:latin typeface="Times New Roman" panose="02020603050405020304" pitchFamily="18" charset="0"/>
        </a:defRPr>
      </a:lvl6pPr>
      <a:lvl7pPr marL="914400" algn="ctr" rtl="0" fontAlgn="base">
        <a:spcBef>
          <a:spcPct val="0"/>
        </a:spcBef>
        <a:spcAft>
          <a:spcPct val="0"/>
        </a:spcAft>
        <a:defRPr sz="4400" b="1">
          <a:solidFill>
            <a:schemeClr val="tx2"/>
          </a:solidFill>
          <a:latin typeface="Times New Roman" panose="02020603050405020304" pitchFamily="18" charset="0"/>
        </a:defRPr>
      </a:lvl7pPr>
      <a:lvl8pPr marL="1371600" algn="ctr" rtl="0" fontAlgn="base">
        <a:spcBef>
          <a:spcPct val="0"/>
        </a:spcBef>
        <a:spcAft>
          <a:spcPct val="0"/>
        </a:spcAft>
        <a:defRPr sz="4400" b="1">
          <a:solidFill>
            <a:schemeClr val="tx2"/>
          </a:solidFill>
          <a:latin typeface="Times New Roman" panose="02020603050405020304" pitchFamily="18" charset="0"/>
        </a:defRPr>
      </a:lvl8pPr>
      <a:lvl9pPr marL="1828800" algn="ctr" rtl="0" fontAlgn="base">
        <a:spcBef>
          <a:spcPct val="0"/>
        </a:spcBef>
        <a:spcAft>
          <a:spcPct val="0"/>
        </a:spcAft>
        <a:defRPr sz="4400" b="1">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ctrTitle"/>
          </p:nvPr>
        </p:nvSpPr>
        <p:spPr>
          <a:xfrm>
            <a:off x="228600" y="29547"/>
            <a:ext cx="8915400" cy="2209800"/>
          </a:xfrm>
        </p:spPr>
        <p:txBody>
          <a:bodyPr anchor="ctr"/>
          <a:lstStyle/>
          <a:p>
            <a:pPr eaLnBrk="1" hangingPunct="1"/>
            <a:r>
              <a:rPr lang="en-US" altLang="en-US" sz="4400" b="0" dirty="0"/>
              <a:t/>
            </a:r>
            <a:br>
              <a:rPr lang="en-US" altLang="en-US" sz="4400" b="0" dirty="0"/>
            </a:br>
            <a:r>
              <a:rPr lang="en-US" altLang="en-US" sz="4400" b="0" dirty="0"/>
              <a:t/>
            </a:r>
            <a:br>
              <a:rPr lang="en-US" altLang="en-US" sz="4400" b="0" dirty="0"/>
            </a:br>
            <a:r>
              <a:rPr lang="en-US" altLang="en-US" sz="4400" b="0" dirty="0"/>
              <a:t>Argumentation for Collaboration Among Internet of Things</a:t>
            </a:r>
            <a:br>
              <a:rPr lang="en-US" altLang="en-US" sz="4400" b="0" dirty="0"/>
            </a:br>
            <a:r>
              <a:rPr lang="en-US" altLang="en-US" sz="4400" b="0" dirty="0"/>
              <a:t/>
            </a:r>
            <a:br>
              <a:rPr lang="en-US" altLang="en-US" sz="4400" b="0" dirty="0"/>
            </a:br>
            <a:r>
              <a:rPr lang="en-US" altLang="en-US" sz="4400" b="0" dirty="0"/>
              <a:t/>
            </a:r>
            <a:br>
              <a:rPr lang="en-US" altLang="en-US" sz="4400" b="0" dirty="0"/>
            </a:br>
            <a:endParaRPr lang="en-US" altLang="en-US" sz="4400" b="0" dirty="0"/>
          </a:p>
        </p:txBody>
      </p:sp>
      <p:sp>
        <p:nvSpPr>
          <p:cNvPr id="4101" name="Rectangle 3"/>
          <p:cNvSpPr>
            <a:spLocks noGrp="1" noChangeArrowheads="1"/>
          </p:cNvSpPr>
          <p:nvPr>
            <p:ph type="subTitle" idx="1"/>
          </p:nvPr>
        </p:nvSpPr>
        <p:spPr>
          <a:xfrm>
            <a:off x="701040" y="2743200"/>
            <a:ext cx="7757160" cy="3352800"/>
          </a:xfrm>
        </p:spPr>
        <p:txBody>
          <a:bodyPr/>
          <a:lstStyle/>
          <a:p>
            <a:pPr marL="342900" indent="-342900" eaLnBrk="1" hangingPunct="1"/>
            <a:r>
              <a:rPr lang="en-US" altLang="en-US" sz="2800" dirty="0">
                <a:solidFill>
                  <a:schemeClr val="tx2"/>
                </a:solidFill>
                <a:latin typeface="Times New Roman" panose="02020603050405020304" pitchFamily="18" charset="0"/>
                <a:cs typeface="Times New Roman" panose="02020603050405020304" pitchFamily="18" charset="0"/>
              </a:rPr>
              <a:t>Henry Hexmoor, PhD</a:t>
            </a:r>
          </a:p>
          <a:p>
            <a:pPr marL="342900" indent="-342900" eaLnBrk="1" hangingPunct="1"/>
            <a:r>
              <a:rPr lang="en-US" altLang="en-US" sz="2800" dirty="0">
                <a:solidFill>
                  <a:schemeClr val="tx2"/>
                </a:solidFill>
                <a:latin typeface="Times New Roman" panose="02020603050405020304" pitchFamily="18" charset="0"/>
                <a:cs typeface="Times New Roman" panose="02020603050405020304" pitchFamily="18" charset="0"/>
              </a:rPr>
              <a:t>SIU, Carbondale, IL 62901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3"/>
          <p:cNvSpPr>
            <a:spLocks noGrp="1" noChangeArrowheads="1"/>
          </p:cNvSpPr>
          <p:nvPr>
            <p:ph type="body" idx="1"/>
          </p:nvPr>
        </p:nvSpPr>
        <p:spPr>
          <a:xfrm>
            <a:off x="76199" y="723900"/>
            <a:ext cx="9144001" cy="5829300"/>
          </a:xfrm>
        </p:spPr>
        <p:txBody>
          <a:bodyPr/>
          <a:lstStyle/>
          <a:p>
            <a:pPr marL="514350" indent="-514350" eaLnBrk="1" hangingPunct="1">
              <a:buFont typeface="+mj-lt"/>
              <a:buAutoNum type="arabicPeriod"/>
            </a:pPr>
            <a:r>
              <a:rPr lang="en-US" altLang="en-US" sz="2800" dirty="0" smtClean="0"/>
              <a:t>Objectives are anchors for collaboration among agents. </a:t>
            </a:r>
          </a:p>
          <a:p>
            <a:pPr marL="514350" indent="-514350" eaLnBrk="1" hangingPunct="1">
              <a:buFont typeface="+mj-lt"/>
              <a:buAutoNum type="arabicPeriod"/>
            </a:pPr>
            <a:r>
              <a:rPr lang="en-US" altLang="en-US" sz="2800" dirty="0" smtClean="0"/>
              <a:t>Each objective creates a subspace of competitive arguments. We represent these using </a:t>
            </a:r>
            <a:r>
              <a:rPr lang="en-US" altLang="en-US" sz="2800" dirty="0" err="1" smtClean="0"/>
              <a:t>Voronoi</a:t>
            </a:r>
            <a:r>
              <a:rPr lang="en-US" altLang="en-US" sz="2800" smtClean="0"/>
              <a:t> diagrams.</a:t>
            </a:r>
            <a:endParaRPr lang="en-US" altLang="en-US" sz="2800" dirty="0"/>
          </a:p>
        </p:txBody>
      </p:sp>
      <p:sp>
        <p:nvSpPr>
          <p:cNvPr id="25602" name="Date Placeholder 3"/>
          <p:cNvSpPr>
            <a:spLocks noGrp="1"/>
          </p:cNvSpPr>
          <p:nvPr>
            <p:ph type="dt" sz="quarter" idx="10"/>
          </p:nvPr>
        </p:nvSpPr>
        <p:spPr>
          <a:xfrm>
            <a:off x="685800" y="6248400"/>
            <a:ext cx="2057400" cy="609600"/>
          </a:xfrm>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dirty="0" smtClean="0"/>
              <a:t>@Henry Hexmoor</a:t>
            </a:r>
            <a:endParaRPr lang="en-US" altLang="en-US" sz="1400" dirty="0"/>
          </a:p>
        </p:txBody>
      </p:sp>
      <p:sp>
        <p:nvSpPr>
          <p:cNvPr id="25603" name="Footer Placeholder 4"/>
          <p:cNvSpPr>
            <a:spLocks noGrp="1"/>
          </p:cNvSpPr>
          <p:nvPr>
            <p:ph type="ftr" sz="quarter" idx="11"/>
          </p:nvPr>
        </p:nvSpPr>
        <p:spPr>
          <a:xfrm>
            <a:off x="3124199" y="6248400"/>
            <a:ext cx="2895600" cy="457200"/>
          </a:xfrm>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dirty="0"/>
              <a:t>November 2016</a:t>
            </a:r>
          </a:p>
        </p:txBody>
      </p:sp>
      <p:sp>
        <p:nvSpPr>
          <p:cNvPr id="25604" name="Rectangle 2"/>
          <p:cNvSpPr>
            <a:spLocks noGrp="1" noChangeArrowheads="1"/>
          </p:cNvSpPr>
          <p:nvPr>
            <p:ph type="title"/>
          </p:nvPr>
        </p:nvSpPr>
        <p:spPr>
          <a:xfrm>
            <a:off x="228600" y="0"/>
            <a:ext cx="8077200" cy="609600"/>
          </a:xfrm>
        </p:spPr>
        <p:txBody>
          <a:bodyPr/>
          <a:lstStyle/>
          <a:p>
            <a:pPr eaLnBrk="1" hangingPunct="1"/>
            <a:r>
              <a:rPr lang="en-US" altLang="en-US" sz="3200" b="0" dirty="0" smtClean="0"/>
              <a:t>Objectives and Collaboration</a:t>
            </a:r>
            <a:endParaRPr lang="en-US" altLang="en-US" sz="4000" b="0" dirty="0"/>
          </a:p>
        </p:txBody>
      </p:sp>
    </p:spTree>
    <p:extLst>
      <p:ext uri="{BB962C8B-B14F-4D97-AF65-F5344CB8AC3E}">
        <p14:creationId xmlns:p14="http://schemas.microsoft.com/office/powerpoint/2010/main" val="3653659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5604"/>
                                        </p:tgtEl>
                                        <p:attrNameLst>
                                          <p:attrName>style.visibility</p:attrName>
                                        </p:attrNameLst>
                                      </p:cBhvr>
                                      <p:to>
                                        <p:strVal val="visible"/>
                                      </p:to>
                                    </p:set>
                                    <p:anim calcmode="lin" valueType="num">
                                      <p:cBhvr>
                                        <p:cTn id="7" dur="500" fill="hold"/>
                                        <p:tgtEl>
                                          <p:spTgt spid="25604"/>
                                        </p:tgtEl>
                                        <p:attrNameLst>
                                          <p:attrName>ppt_w</p:attrName>
                                        </p:attrNameLst>
                                      </p:cBhvr>
                                      <p:tavLst>
                                        <p:tav tm="0">
                                          <p:val>
                                            <p:fltVal val="0"/>
                                          </p:val>
                                        </p:tav>
                                        <p:tav tm="100000">
                                          <p:val>
                                            <p:strVal val="#ppt_w"/>
                                          </p:val>
                                        </p:tav>
                                      </p:tavLst>
                                    </p:anim>
                                    <p:anim calcmode="lin" valueType="num">
                                      <p:cBhvr>
                                        <p:cTn id="8" dur="500" fill="hold"/>
                                        <p:tgtEl>
                                          <p:spTgt spid="25604"/>
                                        </p:tgtEl>
                                        <p:attrNameLst>
                                          <p:attrName>ppt_h</p:attrName>
                                        </p:attrNameLst>
                                      </p:cBhvr>
                                      <p:tavLst>
                                        <p:tav tm="0">
                                          <p:val>
                                            <p:fltVal val="0"/>
                                          </p:val>
                                        </p:tav>
                                        <p:tav tm="100000">
                                          <p:val>
                                            <p:strVal val="#ppt_h"/>
                                          </p:val>
                                        </p:tav>
                                      </p:tavLst>
                                    </p:anim>
                                    <p:animEffect transition="in" filter="fade">
                                      <p:cBhvr>
                                        <p:cTn id="9" dur="500"/>
                                        <p:tgtEl>
                                          <p:spTgt spid="2560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5605">
                                            <p:txEl>
                                              <p:pRg st="0" end="0"/>
                                            </p:txEl>
                                          </p:spTgt>
                                        </p:tgtEl>
                                        <p:attrNameLst>
                                          <p:attrName>style.visibility</p:attrName>
                                        </p:attrNameLst>
                                      </p:cBhvr>
                                      <p:to>
                                        <p:strVal val="visible"/>
                                      </p:to>
                                    </p:set>
                                    <p:anim calcmode="lin" valueType="num">
                                      <p:cBhvr additive="base">
                                        <p:cTn id="14" dur="500" fill="hold"/>
                                        <p:tgtEl>
                                          <p:spTgt spid="25605">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560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5605">
                                            <p:txEl>
                                              <p:pRg st="1" end="1"/>
                                            </p:txEl>
                                          </p:spTgt>
                                        </p:tgtEl>
                                        <p:attrNameLst>
                                          <p:attrName>style.visibility</p:attrName>
                                        </p:attrNameLst>
                                      </p:cBhvr>
                                      <p:to>
                                        <p:strVal val="visible"/>
                                      </p:to>
                                    </p:set>
                                    <p:anim calcmode="lin" valueType="num">
                                      <p:cBhvr additive="base">
                                        <p:cTn id="20" dur="500" fill="hold"/>
                                        <p:tgtEl>
                                          <p:spTgt spid="25605">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560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Date Placeholder 3"/>
          <p:cNvSpPr>
            <a:spLocks noGrp="1"/>
          </p:cNvSpPr>
          <p:nvPr>
            <p:ph type="dt" sz="quarter" idx="10"/>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dirty="0" smtClean="0"/>
              <a:t>@Henry Hexmoor</a:t>
            </a:r>
            <a:endParaRPr lang="en-US" altLang="en-US" sz="1400" dirty="0"/>
          </a:p>
        </p:txBody>
      </p:sp>
      <p:sp>
        <p:nvSpPr>
          <p:cNvPr id="73731" name="Footer Placeholder 4"/>
          <p:cNvSpPr>
            <a:spLocks noGrp="1"/>
          </p:cNvSpPr>
          <p:nvPr>
            <p:ph type="ftr" sz="quarter" idx="11"/>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a:t>November 2016</a:t>
            </a:r>
            <a:endParaRPr lang="en-US" altLang="en-US" sz="1400" dirty="0"/>
          </a:p>
        </p:txBody>
      </p:sp>
      <p:sp>
        <p:nvSpPr>
          <p:cNvPr id="73732" name="Rectangle 2"/>
          <p:cNvSpPr>
            <a:spLocks noGrp="1" noChangeArrowheads="1"/>
          </p:cNvSpPr>
          <p:nvPr>
            <p:ph type="title"/>
          </p:nvPr>
        </p:nvSpPr>
        <p:spPr>
          <a:xfrm>
            <a:off x="1638300" y="16329"/>
            <a:ext cx="5410200" cy="457200"/>
          </a:xfrm>
        </p:spPr>
        <p:txBody>
          <a:bodyPr/>
          <a:lstStyle/>
          <a:p>
            <a:pPr eaLnBrk="1" hangingPunct="1"/>
            <a:r>
              <a:rPr lang="en-US" altLang="en-US" sz="3200" b="0" dirty="0"/>
              <a:t>Conclusions</a:t>
            </a:r>
            <a:endParaRPr lang="en-US" altLang="en-US" b="0" dirty="0"/>
          </a:p>
        </p:txBody>
      </p:sp>
      <p:sp>
        <p:nvSpPr>
          <p:cNvPr id="73733" name="Rectangle 3"/>
          <p:cNvSpPr>
            <a:spLocks noGrp="1" noChangeArrowheads="1"/>
          </p:cNvSpPr>
          <p:nvPr>
            <p:ph type="body" idx="1"/>
          </p:nvPr>
        </p:nvSpPr>
        <p:spPr>
          <a:xfrm>
            <a:off x="24063" y="609600"/>
            <a:ext cx="8686800" cy="2895600"/>
          </a:xfrm>
        </p:spPr>
        <p:txBody>
          <a:bodyPr/>
          <a:lstStyle/>
          <a:p>
            <a:pPr marL="457200" indent="-457200" eaLnBrk="1" hangingPunct="1">
              <a:buFont typeface="+mj-lt"/>
              <a:buAutoNum type="arabicPeriod"/>
            </a:pPr>
            <a:r>
              <a:rPr lang="en-US" altLang="en-US" sz="2400" dirty="0"/>
              <a:t>Automation and agent based  automated environments </a:t>
            </a:r>
            <a:r>
              <a:rPr lang="en-US" altLang="en-US" sz="2400" dirty="0" smtClean="0"/>
              <a:t>are </a:t>
            </a:r>
            <a:r>
              <a:rPr lang="en-US" altLang="en-US" sz="2400" dirty="0"/>
              <a:t>inevitable.</a:t>
            </a:r>
          </a:p>
          <a:p>
            <a:pPr marL="457200" indent="-457200" eaLnBrk="1" hangingPunct="1">
              <a:buFont typeface="+mj-lt"/>
              <a:buAutoNum type="arabicPeriod"/>
            </a:pPr>
            <a:r>
              <a:rPr lang="en-US" altLang="en-US" sz="2400" dirty="0"/>
              <a:t>Cyber Physical systems are here to stay. </a:t>
            </a:r>
          </a:p>
          <a:p>
            <a:pPr marL="457200" indent="-457200" eaLnBrk="1" hangingPunct="1">
              <a:buFont typeface="+mj-lt"/>
              <a:buAutoNum type="arabicPeriod"/>
            </a:pPr>
            <a:r>
              <a:rPr lang="en-US" altLang="en-US" sz="2400" dirty="0"/>
              <a:t>Collaboration is imperative.</a:t>
            </a:r>
          </a:p>
          <a:p>
            <a:pPr marL="457200" indent="-457200" eaLnBrk="1" hangingPunct="1">
              <a:buFont typeface="+mj-lt"/>
              <a:buAutoNum type="arabicPeriod"/>
            </a:pPr>
            <a:r>
              <a:rPr lang="en-US" altLang="en-US" sz="2400" dirty="0"/>
              <a:t>Argumentation </a:t>
            </a:r>
            <a:r>
              <a:rPr lang="en-US" altLang="en-US" sz="2400" dirty="0" smtClean="0"/>
              <a:t>is </a:t>
            </a:r>
            <a:r>
              <a:rPr lang="en-US" altLang="en-US" sz="2400" dirty="0"/>
              <a:t>an enabling technology</a:t>
            </a:r>
          </a:p>
          <a:p>
            <a:pPr marL="457200" indent="-457200" eaLnBrk="1" hangingPunct="1">
              <a:buFont typeface="+mj-lt"/>
              <a:buAutoNum type="arabicPeriod"/>
            </a:pPr>
            <a:r>
              <a:rPr lang="en-US" altLang="en-US" sz="2400" dirty="0"/>
              <a:t>A case study…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3733">
                                            <p:txEl>
                                              <p:pRg st="0" end="0"/>
                                            </p:txEl>
                                          </p:spTgt>
                                        </p:tgtEl>
                                        <p:attrNameLst>
                                          <p:attrName>style.visibility</p:attrName>
                                        </p:attrNameLst>
                                      </p:cBhvr>
                                      <p:to>
                                        <p:strVal val="visible"/>
                                      </p:to>
                                    </p:set>
                                    <p:anim calcmode="lin" valueType="num">
                                      <p:cBhvr additive="base">
                                        <p:cTn id="7" dur="500" fill="hold"/>
                                        <p:tgtEl>
                                          <p:spTgt spid="7373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373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3733">
                                            <p:txEl>
                                              <p:pRg st="1" end="1"/>
                                            </p:txEl>
                                          </p:spTgt>
                                        </p:tgtEl>
                                        <p:attrNameLst>
                                          <p:attrName>style.visibility</p:attrName>
                                        </p:attrNameLst>
                                      </p:cBhvr>
                                      <p:to>
                                        <p:strVal val="visible"/>
                                      </p:to>
                                    </p:set>
                                    <p:anim calcmode="lin" valueType="num">
                                      <p:cBhvr additive="base">
                                        <p:cTn id="13" dur="500" fill="hold"/>
                                        <p:tgtEl>
                                          <p:spTgt spid="7373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373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3733">
                                            <p:txEl>
                                              <p:pRg st="2" end="2"/>
                                            </p:txEl>
                                          </p:spTgt>
                                        </p:tgtEl>
                                        <p:attrNameLst>
                                          <p:attrName>style.visibility</p:attrName>
                                        </p:attrNameLst>
                                      </p:cBhvr>
                                      <p:to>
                                        <p:strVal val="visible"/>
                                      </p:to>
                                    </p:set>
                                    <p:anim calcmode="lin" valueType="num">
                                      <p:cBhvr additive="base">
                                        <p:cTn id="19" dur="500" fill="hold"/>
                                        <p:tgtEl>
                                          <p:spTgt spid="7373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373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3733">
                                            <p:txEl>
                                              <p:pRg st="3" end="3"/>
                                            </p:txEl>
                                          </p:spTgt>
                                        </p:tgtEl>
                                        <p:attrNameLst>
                                          <p:attrName>style.visibility</p:attrName>
                                        </p:attrNameLst>
                                      </p:cBhvr>
                                      <p:to>
                                        <p:strVal val="visible"/>
                                      </p:to>
                                    </p:set>
                                    <p:anim calcmode="lin" valueType="num">
                                      <p:cBhvr additive="base">
                                        <p:cTn id="25" dur="500" fill="hold"/>
                                        <p:tgtEl>
                                          <p:spTgt spid="7373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373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3733">
                                            <p:txEl>
                                              <p:pRg st="4" end="4"/>
                                            </p:txEl>
                                          </p:spTgt>
                                        </p:tgtEl>
                                        <p:attrNameLst>
                                          <p:attrName>style.visibility</p:attrName>
                                        </p:attrNameLst>
                                      </p:cBhvr>
                                      <p:to>
                                        <p:strVal val="visible"/>
                                      </p:to>
                                    </p:set>
                                    <p:anim calcmode="lin" valueType="num">
                                      <p:cBhvr additive="base">
                                        <p:cTn id="31" dur="500" fill="hold"/>
                                        <p:tgtEl>
                                          <p:spTgt spid="7373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373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6518" t="2857" r="15982" b="2857"/>
          <a:stretch/>
        </p:blipFill>
        <p:spPr>
          <a:xfrm>
            <a:off x="605972" y="857250"/>
            <a:ext cx="7519307" cy="5145701"/>
          </a:xfrm>
        </p:spPr>
      </p:pic>
      <p:sp>
        <p:nvSpPr>
          <p:cNvPr id="6" name="Oval 5"/>
          <p:cNvSpPr/>
          <p:nvPr/>
        </p:nvSpPr>
        <p:spPr>
          <a:xfrm>
            <a:off x="6290281" y="2884779"/>
            <a:ext cx="1700213" cy="1682354"/>
          </a:xfrm>
          <a:prstGeom prst="ellipse">
            <a:avLst/>
          </a:prstGeom>
          <a:gradFill flip="none" rotWithShape="1">
            <a:gsLst>
              <a:gs pos="0">
                <a:schemeClr val="accent5">
                  <a:tint val="66000"/>
                  <a:satMod val="160000"/>
                  <a:alpha val="0"/>
                </a:schemeClr>
              </a:gs>
              <a:gs pos="99000">
                <a:schemeClr val="accent5">
                  <a:tint val="44500"/>
                  <a:satMod val="160000"/>
                </a:schemeClr>
              </a:gs>
              <a:gs pos="100000">
                <a:schemeClr val="accent5">
                  <a:tint val="23500"/>
                  <a:satMod val="160000"/>
                </a:schemeClr>
              </a:gs>
            </a:gsLst>
            <a:path path="circle">
              <a:fillToRect l="50000" t="50000" r="50000" b="50000"/>
            </a:path>
            <a:tileRect/>
          </a:gra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0"/>
          </a:p>
        </p:txBody>
      </p:sp>
      <p:sp>
        <p:nvSpPr>
          <p:cNvPr id="5" name="Oval 4"/>
          <p:cNvSpPr/>
          <p:nvPr/>
        </p:nvSpPr>
        <p:spPr>
          <a:xfrm>
            <a:off x="7100047" y="3681132"/>
            <a:ext cx="80683" cy="89648"/>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0"/>
          </a:p>
        </p:txBody>
      </p:sp>
      <p:sp>
        <p:nvSpPr>
          <p:cNvPr id="7" name="Oval 6"/>
          <p:cNvSpPr/>
          <p:nvPr/>
        </p:nvSpPr>
        <p:spPr>
          <a:xfrm>
            <a:off x="1128714" y="2558548"/>
            <a:ext cx="71437" cy="727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Oval 7"/>
          <p:cNvSpPr/>
          <p:nvPr/>
        </p:nvSpPr>
        <p:spPr>
          <a:xfrm>
            <a:off x="1200150" y="2884779"/>
            <a:ext cx="71437" cy="727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Oval 8"/>
          <p:cNvSpPr/>
          <p:nvPr/>
        </p:nvSpPr>
        <p:spPr>
          <a:xfrm>
            <a:off x="1428751" y="2516770"/>
            <a:ext cx="71437" cy="727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Oval 9"/>
          <p:cNvSpPr/>
          <p:nvPr/>
        </p:nvSpPr>
        <p:spPr>
          <a:xfrm>
            <a:off x="1514477" y="2779898"/>
            <a:ext cx="71437" cy="727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Oval 10"/>
          <p:cNvSpPr/>
          <p:nvPr/>
        </p:nvSpPr>
        <p:spPr>
          <a:xfrm>
            <a:off x="1464469" y="3082965"/>
            <a:ext cx="71437" cy="727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Oval 11"/>
          <p:cNvSpPr/>
          <p:nvPr/>
        </p:nvSpPr>
        <p:spPr>
          <a:xfrm>
            <a:off x="7365206" y="2542474"/>
            <a:ext cx="71437" cy="727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Oval 12"/>
          <p:cNvSpPr/>
          <p:nvPr/>
        </p:nvSpPr>
        <p:spPr>
          <a:xfrm>
            <a:off x="1700214" y="3918136"/>
            <a:ext cx="71437" cy="727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Oval 13"/>
          <p:cNvSpPr/>
          <p:nvPr/>
        </p:nvSpPr>
        <p:spPr>
          <a:xfrm>
            <a:off x="1450182" y="3881769"/>
            <a:ext cx="71437" cy="727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Oval 14"/>
          <p:cNvSpPr/>
          <p:nvPr/>
        </p:nvSpPr>
        <p:spPr>
          <a:xfrm>
            <a:off x="7336630" y="2763508"/>
            <a:ext cx="71437" cy="727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Oval 15"/>
          <p:cNvSpPr/>
          <p:nvPr/>
        </p:nvSpPr>
        <p:spPr>
          <a:xfrm>
            <a:off x="1393032" y="4086888"/>
            <a:ext cx="71437" cy="727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Oval 16"/>
          <p:cNvSpPr/>
          <p:nvPr/>
        </p:nvSpPr>
        <p:spPr>
          <a:xfrm>
            <a:off x="6955502" y="2469740"/>
            <a:ext cx="71437" cy="727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Oval 17"/>
          <p:cNvSpPr/>
          <p:nvPr/>
        </p:nvSpPr>
        <p:spPr>
          <a:xfrm>
            <a:off x="1314452" y="3698046"/>
            <a:ext cx="71437" cy="727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Oval 18"/>
          <p:cNvSpPr/>
          <p:nvPr/>
        </p:nvSpPr>
        <p:spPr>
          <a:xfrm>
            <a:off x="1628777" y="3644765"/>
            <a:ext cx="71437" cy="727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Oval 19"/>
          <p:cNvSpPr/>
          <p:nvPr/>
        </p:nvSpPr>
        <p:spPr>
          <a:xfrm>
            <a:off x="7064328" y="2743531"/>
            <a:ext cx="71437" cy="727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Oval 20"/>
          <p:cNvSpPr/>
          <p:nvPr/>
        </p:nvSpPr>
        <p:spPr>
          <a:xfrm>
            <a:off x="7180730" y="3010231"/>
            <a:ext cx="71437" cy="727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Oval 21"/>
          <p:cNvSpPr/>
          <p:nvPr/>
        </p:nvSpPr>
        <p:spPr>
          <a:xfrm>
            <a:off x="6884065" y="3772513"/>
            <a:ext cx="71437" cy="727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Oval 22"/>
          <p:cNvSpPr/>
          <p:nvPr/>
        </p:nvSpPr>
        <p:spPr>
          <a:xfrm>
            <a:off x="6948358" y="3522568"/>
            <a:ext cx="71437" cy="727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Oval 23"/>
          <p:cNvSpPr/>
          <p:nvPr/>
        </p:nvSpPr>
        <p:spPr>
          <a:xfrm>
            <a:off x="7109293" y="3918136"/>
            <a:ext cx="71437" cy="727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Oval 24"/>
          <p:cNvSpPr/>
          <p:nvPr/>
        </p:nvSpPr>
        <p:spPr>
          <a:xfrm>
            <a:off x="7252167" y="3572032"/>
            <a:ext cx="71437" cy="727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6" name="Oval 25"/>
          <p:cNvSpPr/>
          <p:nvPr/>
        </p:nvSpPr>
        <p:spPr>
          <a:xfrm>
            <a:off x="7408067" y="3741976"/>
            <a:ext cx="71437" cy="727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7" name="Oval 26"/>
          <p:cNvSpPr/>
          <p:nvPr/>
        </p:nvSpPr>
        <p:spPr>
          <a:xfrm>
            <a:off x="5683914" y="3357367"/>
            <a:ext cx="71437" cy="727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8" name="Oval 27"/>
          <p:cNvSpPr/>
          <p:nvPr/>
        </p:nvSpPr>
        <p:spPr>
          <a:xfrm>
            <a:off x="5315596" y="3393733"/>
            <a:ext cx="71437" cy="727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9" name="Oval 28"/>
          <p:cNvSpPr/>
          <p:nvPr/>
        </p:nvSpPr>
        <p:spPr>
          <a:xfrm>
            <a:off x="5908527" y="2632629"/>
            <a:ext cx="71437" cy="727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Oval 29"/>
          <p:cNvSpPr/>
          <p:nvPr/>
        </p:nvSpPr>
        <p:spPr>
          <a:xfrm>
            <a:off x="5451327" y="2553137"/>
            <a:ext cx="71437" cy="727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1" name="Oval 30"/>
          <p:cNvSpPr/>
          <p:nvPr/>
        </p:nvSpPr>
        <p:spPr>
          <a:xfrm>
            <a:off x="5959178" y="4123255"/>
            <a:ext cx="71437" cy="727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2" name="Oval 31"/>
          <p:cNvSpPr/>
          <p:nvPr/>
        </p:nvSpPr>
        <p:spPr>
          <a:xfrm>
            <a:off x="2777376" y="2592751"/>
            <a:ext cx="71437" cy="727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3" name="Oval 32"/>
          <p:cNvSpPr/>
          <p:nvPr/>
        </p:nvSpPr>
        <p:spPr>
          <a:xfrm>
            <a:off x="2633751" y="4189824"/>
            <a:ext cx="71437" cy="727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4" name="Oval 33"/>
          <p:cNvSpPr/>
          <p:nvPr/>
        </p:nvSpPr>
        <p:spPr>
          <a:xfrm>
            <a:off x="2669470" y="3393733"/>
            <a:ext cx="71437" cy="727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5" name="Oval 34"/>
          <p:cNvSpPr/>
          <p:nvPr/>
        </p:nvSpPr>
        <p:spPr>
          <a:xfrm>
            <a:off x="6016973" y="5358265"/>
            <a:ext cx="71437" cy="727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6" name="Rectangle 35"/>
          <p:cNvSpPr/>
          <p:nvPr/>
        </p:nvSpPr>
        <p:spPr>
          <a:xfrm>
            <a:off x="6247759" y="2483906"/>
            <a:ext cx="423863" cy="2573747"/>
          </a:xfrm>
          <a:prstGeom prst="rect">
            <a:avLst/>
          </a:prstGeom>
          <a:solidFill>
            <a:schemeClr val="accent4">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extBox 2"/>
          <p:cNvSpPr txBox="1"/>
          <p:nvPr/>
        </p:nvSpPr>
        <p:spPr>
          <a:xfrm>
            <a:off x="2334320" y="-62993"/>
            <a:ext cx="4166497" cy="584775"/>
          </a:xfrm>
          <a:prstGeom prst="rect">
            <a:avLst/>
          </a:prstGeom>
          <a:noFill/>
        </p:spPr>
        <p:txBody>
          <a:bodyPr wrap="square" rtlCol="0">
            <a:spAutoFit/>
          </a:bodyPr>
          <a:lstStyle/>
          <a:p>
            <a:r>
              <a:rPr lang="en-US" sz="3200" dirty="0"/>
              <a:t>An active shooter…1</a:t>
            </a:r>
          </a:p>
        </p:txBody>
      </p:sp>
      <p:sp>
        <p:nvSpPr>
          <p:cNvPr id="2" name="Date Placeholder 1"/>
          <p:cNvSpPr>
            <a:spLocks noGrp="1"/>
          </p:cNvSpPr>
          <p:nvPr>
            <p:ph type="dt" sz="half" idx="10"/>
          </p:nvPr>
        </p:nvSpPr>
        <p:spPr/>
        <p:txBody>
          <a:bodyPr/>
          <a:lstStyle/>
          <a:p>
            <a:pPr>
              <a:defRPr/>
            </a:pPr>
            <a:r>
              <a:rPr lang="en-US" altLang="en-US" dirty="0" smtClean="0"/>
              <a:t>@Henry Hexmoor</a:t>
            </a:r>
            <a:endParaRPr lang="en-US" altLang="en-US" dirty="0"/>
          </a:p>
        </p:txBody>
      </p:sp>
      <p:sp>
        <p:nvSpPr>
          <p:cNvPr id="37" name="Footer Placeholder 36"/>
          <p:cNvSpPr>
            <a:spLocks noGrp="1"/>
          </p:cNvSpPr>
          <p:nvPr>
            <p:ph type="ftr" sz="quarter" idx="11"/>
          </p:nvPr>
        </p:nvSpPr>
        <p:spPr/>
        <p:txBody>
          <a:bodyPr/>
          <a:lstStyle/>
          <a:p>
            <a:pPr>
              <a:defRPr/>
            </a:pPr>
            <a:r>
              <a:rPr lang="en-US" altLang="en-US" smtClean="0"/>
              <a:t>November 2016</a:t>
            </a:r>
            <a:endParaRPr lang="en-US" altLang="en-US" dirty="0"/>
          </a:p>
        </p:txBody>
      </p:sp>
    </p:spTree>
    <p:extLst>
      <p:ext uri="{BB962C8B-B14F-4D97-AF65-F5344CB8AC3E}">
        <p14:creationId xmlns:p14="http://schemas.microsoft.com/office/powerpoint/2010/main" val="1073606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 0 L 0 0 C -0.00977 -0.01736 0 -0.00047 -0.0056 -0.00903 C -0.00612 -0.00996 -0.00638 -0.01111 -0.0069 -0.01158 C -0.00833 -0.01227 -0.00977 -0.01204 -0.01107 -0.0125 C -0.01615 -0.01528 -0.0082 -0.01088 -0.02214 -0.01482 C -0.02279 -0.01505 -0.02344 -0.01574 -0.02396 -0.01644 C -0.025 -0.01806 -0.02578 -0.01968 -0.02669 -0.02153 C -0.02721 -0.02223 -0.02787 -0.02292 -0.02813 -0.02385 C -0.02839 -0.025 -0.02865 -0.02616 -0.02904 -0.02709 C -0.02969 -0.02871 -0.03086 -0.02917 -0.03177 -0.02963 C -0.03633 -0.03496 -0.03229 -0.03079 -0.04427 -0.03218 C -0.04609 -0.03218 -0.04883 -0.03311 -0.05065 -0.0338 C -0.05182 -0.03588 -0.05313 -0.0375 -0.05391 -0.04028 C -0.05469 -0.04329 -0.05404 -0.04514 -0.05625 -0.04769 C -0.05664 -0.04815 -0.05716 -0.04861 -0.05755 -0.04931 C -0.05872 -0.05116 -0.06081 -0.0551 -0.06081 -0.0551 C -0.06198 -0.05486 -0.07148 -0.05186 -0.07552 -0.05417 C -0.07604 -0.05463 -0.07643 -0.05533 -0.07682 -0.05579 L -0.07643 -0.06065 " pathEditMode="relative" ptsTypes="AAAAAAAAAAAAAAAAAAAA">
                                      <p:cBhvr>
                                        <p:cTn id="6" dur="4000" fill="hold"/>
                                        <p:tgtEl>
                                          <p:spTgt spid="6"/>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 0 L 0 0 C -0.00977 -0.01736 0 -0.00047 -0.0056 -0.00903 C -0.00612 -0.00996 -0.00638 -0.01111 -0.0069 -0.01158 C -0.00833 -0.01227 -0.00977 -0.01204 -0.01107 -0.0125 C -0.01615 -0.01528 -0.0082 -0.01088 -0.02214 -0.01482 C -0.02279 -0.01505 -0.02344 -0.01574 -0.02396 -0.01644 C -0.025 -0.01806 -0.02578 -0.01968 -0.02669 -0.02153 C -0.02721 -0.02223 -0.02787 -0.02292 -0.02813 -0.02385 C -0.02839 -0.025 -0.02865 -0.02616 -0.02904 -0.02709 C -0.02969 -0.02871 -0.03086 -0.02917 -0.03177 -0.02963 C -0.03633 -0.03496 -0.03229 -0.03079 -0.04427 -0.03218 C -0.04609 -0.03218 -0.04883 -0.03311 -0.05065 -0.0338 C -0.05182 -0.03588 -0.05313 -0.0375 -0.05391 -0.04028 C -0.05469 -0.04329 -0.05404 -0.04514 -0.05625 -0.04769 C -0.05664 -0.04815 -0.05716 -0.04861 -0.05755 -0.04931 C -0.05872 -0.05116 -0.06081 -0.0551 -0.06081 -0.0551 C -0.06198 -0.05486 -0.07148 -0.05186 -0.07552 -0.05417 C -0.07604 -0.05463 -0.07643 -0.05533 -0.07682 -0.05579 L -0.07643 -0.06065 " pathEditMode="relative" ptsTypes="AAAAAAAAAAAAAAAAAAAA">
                                      <p:cBhvr>
                                        <p:cTn id="8" dur="4000" fill="hold"/>
                                        <p:tgtEl>
                                          <p:spTgt spid="5"/>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8.33333E-7 -1.11111E-6 L -8.33333E-7 -1.11111E-6 C -0.00156 -0.0037 -0.00286 -0.00764 -0.00443 -0.01134 C -0.00495 -0.0125 -0.00547 -0.01342 -0.00599 -0.01481 C -0.00651 -0.01643 -0.00755 -0.02083 -0.00794 -0.02268 C -0.00807 -0.02384 -0.0082 -0.025 -0.00833 -0.02615 C -0.00859 -0.03402 -0.00859 -0.04189 -0.00885 -0.04953 C -0.00885 -0.05046 -0.00898 -0.05185 -0.00937 -0.05231 C -0.01028 -0.05301 -0.01133 -0.05301 -0.01237 -0.05301 C -0.01836 -0.05393 -0.02435 -0.05416 -0.03047 -0.05486 C -0.03112 -0.05509 -0.03177 -0.05555 -0.03242 -0.05578 C -0.03333 -0.05601 -0.03437 -0.05601 -0.03528 -0.05648 C -0.0362 -0.05694 -0.03698 -0.05787 -0.03776 -0.05833 C -0.0388 -0.05902 -0.04075 -0.05995 -0.04075 -0.05995 C -0.04258 -0.05972 -0.0444 -0.05995 -0.04609 -0.05926 C -0.04752 -0.05856 -0.04922 -0.0537 -0.04948 -0.05231 C -0.04974 -0.05139 -0.04974 -0.05046 -0.05 -0.04953 C -0.05039 -0.04838 -0.05104 -0.04722 -0.05143 -0.04606 C -0.05169 -0.04467 -0.05169 -0.04305 -0.05195 -0.04166 C -0.05482 -0.02916 -0.05247 -0.04421 -0.0539 -0.03402 C -0.05377 -0.02407 -0.0539 -0.01412 -0.05351 -0.00439 C -0.05338 -0.00301 -0.05273 -0.00208 -0.05247 -0.00092 C -0.05169 0.00255 -0.05117 0.00625 -0.05052 0.00973 C -0.05039 0.01042 -0.05013 0.01135 -0.05 0.01227 C -0.04987 0.01389 -0.04987 0.01574 -0.04948 0.01736 C -0.04883 0.02153 -0.04791 0.0257 -0.04713 0.02963 C -0.04687 0.03287 -0.04674 0.03611 -0.04661 0.03936 C -0.04648 0.04167 -0.04622 0.04399 -0.04609 0.0463 C -0.04583 0.05093 -0.04583 0.05556 -0.04557 0.06019 C -0.04583 0.07061 -0.04518 0.08125 -0.04609 0.09144 C -0.04648 0.09584 -0.04844 0.09908 -0.04948 0.10278 C -0.04974 0.10371 -0.04987 0.10463 -0.05 0.10556 C -0.05013 0.10811 -0.05 0.11088 -0.05052 0.1132 C -0.05078 0.11459 -0.05156 0.11482 -0.05195 0.11598 C -0.05221 0.11667 -0.05221 0.11783 -0.05247 0.11852 C -0.05364 0.12176 -0.05599 0.12709 -0.05781 0.12986 C -0.05859 0.13102 -0.0595 0.13149 -0.06028 0.13241 C -0.06107 0.13426 -0.06198 0.13588 -0.06276 0.13774 C -0.0638 0.14005 -0.06458 0.1426 -0.06575 0.14468 C -0.06666 0.14653 -0.06823 0.14769 -0.06914 0.15 C -0.0707 0.15348 -0.07305 0.16111 -0.07305 0.16111 C -0.07448 0.17616 -0.07252 0.15764 -0.07448 0.17084 C -0.07474 0.17199 -0.07513 0.17894 -0.07552 0.18033 C -0.07565 0.18125 -0.0763 0.18195 -0.07643 0.18311 C -0.07708 0.18565 -0.07734 0.1882 -0.07799 0.19074 C -0.07812 0.1919 -0.07864 0.1926 -0.0789 0.19352 C -0.0793 0.19468 -0.07956 0.19584 -0.07995 0.19699 C -0.08034 0.19838 -0.0819 0.20209 -0.08229 0.20301 C -0.08281 0.20394 -0.08333 0.20463 -0.08385 0.20556 C -0.0845 0.20695 -0.08515 0.20857 -0.08581 0.20996 C -0.08646 0.21181 -0.08659 0.21459 -0.08776 0.21528 C -0.08828 0.21551 -0.0888 0.21574 -0.08919 0.21621 C -0.09153 0.21806 -0.08997 0.21829 -0.0931 0.21968 C -0.0944 0.22014 -0.0957 0.22014 -0.097 0.22037 C -0.09831 0.22107 -0.09987 0.22084 -0.10091 0.22223 C -0.10247 0.22431 -0.10403 0.22593 -0.10534 0.22824 C -0.10599 0.2294 -0.10651 0.23102 -0.10729 0.23172 C -0.10885 0.23334 -0.11224 0.23519 -0.11224 0.23519 C -0.11315 0.23704 -0.11445 0.23843 -0.11523 0.24051 C -0.11549 0.24144 -0.11575 0.24236 -0.11614 0.24306 C -0.11666 0.24399 -0.11745 0.24422 -0.1181 0.24491 C -0.11901 0.24584 -0.11979 0.24723 -0.12057 0.24838 C -0.12109 0.25162 -0.12109 0.25301 -0.122 0.25625 C -0.12226 0.25718 -0.12265 0.25787 -0.12305 0.2588 C -0.12318 0.25926 -0.12331 0.25996 -0.12344 0.26065 " pathEditMode="relative" ptsTypes="AAAAAAAAAAAAAAAAAAAAAAAAAAAAAAAAAAAAAAAAAAAAAAAAAAAAAAAAAAAAAAAAA">
                                      <p:cBhvr>
                                        <p:cTn id="10" dur="2000" fill="hold"/>
                                        <p:tgtEl>
                                          <p:spTgt spid="22"/>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2.5E-6 0.00047 L -2.5E-6 0.00047 C -0.00338 0.00093 -0.00664 0.00093 -0.00989 0.00139 C -0.01054 0.00162 -0.01093 0.00255 -0.01146 0.00232 C -0.01211 0.00232 -0.0125 0.00093 -0.01302 0.00047 C -0.01406 -0.00023 -0.01614 -0.00138 -0.01614 -0.00138 C -0.0181 -0.00092 -0.02005 -0.00092 -0.02187 -0.00046 C -0.02265 -4.07407E-6 -0.0233 0.00139 -0.02396 0.00139 C -0.02669 0.00162 -0.02916 0.00093 -0.03177 0.00047 C -0.03125 -0.00254 -0.03125 -0.00115 -0.03125 -0.00301 " pathEditMode="relative" ptsTypes="AAAAAAAAAA">
                                      <p:cBhvr>
                                        <p:cTn id="12" dur="2000" fill="hold"/>
                                        <p:tgtEl>
                                          <p:spTgt spid="26"/>
                                        </p:tgtEl>
                                        <p:attrNameLst>
                                          <p:attrName>ppt_x</p:attrName>
                                          <p:attrName>ppt_y</p:attrName>
                                        </p:attrNameLst>
                                      </p:cBhvr>
                                    </p:animMotion>
                                  </p:childTnLst>
                                </p:cTn>
                              </p:par>
                              <p:par>
                                <p:cTn id="13" presetID="0" presetClass="path" presetSubtype="0" accel="50000" decel="50000" fill="hold" grpId="0" nodeType="withEffect">
                                  <p:stCondLst>
                                    <p:cond delay="0"/>
                                  </p:stCondLst>
                                  <p:childTnLst>
                                    <p:animMotion origin="layout" path="M 0 0 L 0 0 C 0.00026 -0.00324 0.00013 -0.00648 0.00104 -0.00926 C 0.00169 -0.01181 0.00417 -0.01481 0.00417 -0.01481 C 0.00378 -0.01574 0.00352 -0.0169 0.00313 -0.01759 C 0.00261 -0.01829 0.00156 -0.01759 0.00156 -0.01852 C 0.00104 -0.02222 0.00156 -0.02593 0.00156 -0.02963 " pathEditMode="relative" ptsTypes="AAAAAAA">
                                      <p:cBhvr>
                                        <p:cTn id="14" dur="2000" fill="hold"/>
                                        <p:tgtEl>
                                          <p:spTgt spid="24"/>
                                        </p:tgtEl>
                                        <p:attrNameLst>
                                          <p:attrName>ppt_x</p:attrName>
                                          <p:attrName>ppt_y</p:attrName>
                                        </p:attrNameLst>
                                      </p:cBhvr>
                                    </p:animMotion>
                                  </p:childTnLst>
                                </p:cTn>
                              </p:par>
                              <p:par>
                                <p:cTn id="15" presetID="0" presetClass="path" presetSubtype="0" accel="50000" decel="50000" fill="hold" grpId="0" nodeType="withEffect">
                                  <p:stCondLst>
                                    <p:cond delay="0"/>
                                  </p:stCondLst>
                                  <p:childTnLst>
                                    <p:animMotion origin="layout" path="M -0.00026 -0.00023 L -0.00026 -0.00023 C -0.00182 -0.00069 -0.00338 -0.00116 -0.00495 -0.00116 C -0.01341 -0.00116 -0.01224 -0.00162 -0.01692 0.0007 C -0.02096 0.00023 -0.025 0.00023 -0.0289 -0.00023 C -0.02956 -0.00046 -0.02995 -0.00116 -0.03047 -0.00116 C -0.03385 -0.00231 -0.04036 -0.00393 -0.04036 -0.00393 C -0.04179 -0.0037 -0.04336 -0.0044 -0.04453 -0.00301 C -0.04492 -0.00278 -0.04791 0.00602 -0.04817 0.00718 C -0.04844 0.00787 -0.04857 0.00903 -0.0487 0.00996 C -0.04922 0.01134 -0.04987 0.01296 -0.05026 0.01458 C -0.05078 0.01597 -0.05091 0.01759 -0.0513 0.01921 C -0.05234 0.02292 -0.05364 0.02639 -0.05442 0.03033 C -0.05521 0.03333 -0.05612 0.03634 -0.05651 0.03958 C -0.05794 0.04792 -0.05716 0.04375 -0.05859 0.05162 C -0.05885 0.05486 -0.05898 0.05833 -0.05911 0.06181 C -0.05937 0.06366 -0.05989 0.06621 -0.06015 0.06829 C -0.06002 0.08171 -0.06015 0.09537 -0.05963 0.10903 C -0.05963 0.11019 -0.05898 0.11134 -0.05859 0.11273 C -0.05807 0.11528 -0.05794 0.1169 -0.05755 0.12014 C -0.05742 0.1213 -0.05716 0.12246 -0.05703 0.12384 C -0.05625 0.13264 -0.0556 0.14167 -0.05495 0.1507 C -0.05429 0.16158 -0.05482 0.15556 -0.0539 0.16366 C -0.05429 0.1706 -0.05403 0.17801 -0.05495 0.18496 C -0.05534 0.18681 -0.05677 0.18704 -0.05755 0.18866 C -0.05846 0.19005 -0.05898 0.19167 -0.05963 0.19329 C -0.06015 0.19421 -0.06081 0.19491 -0.0612 0.19607 C -0.06198 0.19746 -0.0625 0.19931 -0.06328 0.2007 C -0.06927 0.20972 -0.06015 0.19213 -0.0664 0.20347 C -0.07265 0.21435 -0.06107 0.19769 -0.07161 0.21088 C -0.07331 0.21296 -0.07539 0.21921 -0.0763 0.22107 L -0.07786 0.22384 C -0.07838 0.22593 -0.07903 0.22801 -0.07942 0.23033 C -0.08021 0.2338 -0.07969 0.23658 -0.08203 0.23958 C -0.08255 0.24005 -0.08307 0.24097 -0.08359 0.24144 C -0.08502 0.24213 -0.08646 0.24259 -0.08776 0.24329 C -0.09349 0.2456 -0.0875 0.24329 -0.09974 0.24607 C -0.10078 0.24607 -0.10338 0.24722 -0.10442 0.24792 C -0.10508 0.24815 -0.10547 0.24838 -0.10599 0.24884 C -0.10677 0.24908 -0.10742 0.24931 -0.10807 0.24977 C -0.10911 0.25093 -0.11041 0.25185 -0.1112 0.25347 C -0.11224 0.25533 -0.11315 0.25741 -0.11432 0.25903 L -0.11745 0.26273 C -0.11784 0.26366 -0.11823 0.26435 -0.11849 0.26551 C -0.11979 0.26898 -0.12018 0.2706 -0.12161 0.27384 C -0.12226 0.275 -0.12304 0.27616 -0.1237 0.27755 C -0.12396 0.27871 -0.12396 0.27986 -0.12422 0.28125 C -0.12448 0.28218 -0.125 0.28287 -0.12526 0.28403 C -0.1263 0.28704 -0.1263 0.28727 -0.12682 0.29051 C -0.12721 0.29884 -0.12643 0.30741 -0.12786 0.31551 C -0.12851 0.31852 -0.12838 0.31713 -0.12838 0.31921 " pathEditMode="relative" ptsTypes="AAAAAAAAAAAAAAAAAAAAAAAAAAAAAAAAAAAAAAAAAAAAAAAAAAA">
                                      <p:cBhvr>
                                        <p:cTn id="16" dur="2000" fill="hold"/>
                                        <p:tgtEl>
                                          <p:spTgt spid="23"/>
                                        </p:tgtEl>
                                        <p:attrNameLst>
                                          <p:attrName>ppt_x</p:attrName>
                                          <p:attrName>ppt_y</p:attrName>
                                        </p:attrNameLst>
                                      </p:cBhvr>
                                    </p:animMotion>
                                  </p:childTnLst>
                                </p:cTn>
                              </p:par>
                              <p:par>
                                <p:cTn id="17" presetID="0" presetClass="path" presetSubtype="0" accel="50000" decel="50000" fill="hold" grpId="0" nodeType="withEffect">
                                  <p:stCondLst>
                                    <p:cond delay="0"/>
                                  </p:stCondLst>
                                  <p:childTnLst>
                                    <p:animMotion origin="layout" path="M 2.08333E-7 7.40741E-7 L 2.08333E-7 7.40741E-7 C -0.00092 -0.00231 -0.0017 -0.00463 -0.00261 -0.00648 C -0.00313 -0.00741 -0.00365 -0.0081 -0.00417 -0.00833 C -0.00495 -0.00903 -0.0056 -0.00926 -0.00625 -0.00926 C -0.00873 -0.01018 -0.0112 -0.01065 -0.01355 -0.01111 C -0.01394 -0.01342 -0.01394 -0.01574 -0.01459 -0.01759 C -0.01498 -0.01852 -0.01615 -0.01852 -0.01615 -0.01852 " pathEditMode="relative" ptsTypes="AAAAAAAA">
                                      <p:cBhvr>
                                        <p:cTn id="18" dur="2000" fill="hold"/>
                                        <p:tgtEl>
                                          <p:spTgt spid="25"/>
                                        </p:tgtEl>
                                        <p:attrNameLst>
                                          <p:attrName>ppt_x</p:attrName>
                                          <p:attrName>ppt_y</p:attrName>
                                        </p:attrNameLst>
                                      </p:cBhvr>
                                    </p:animMotion>
                                  </p:childTnLst>
                                </p:cTn>
                              </p:par>
                              <p:par>
                                <p:cTn id="19" presetID="0" presetClass="path" presetSubtype="0" accel="50000" decel="50000" fill="hold" grpId="0" nodeType="withEffect">
                                  <p:stCondLst>
                                    <p:cond delay="0"/>
                                  </p:stCondLst>
                                  <p:childTnLst>
                                    <p:animMotion origin="layout" path="M -6.25E-7 -3.33333E-6 L -6.25E-7 -3.33333E-6 C -0.00104 0.00417 -0.00195 0.00834 -0.00286 0.0125 C -0.00716 0.03241 -0.00416 0.06412 -0.00429 0.07732 C -0.00442 0.08241 -0.00429 0.10394 -0.00573 0.11412 C -0.00612 0.1169 -0.00677 0.11922 -0.00716 0.12176 C -0.00742 0.12315 -0.00742 0.12477 -0.00794 0.1257 C -0.00859 0.12686 -0.00937 0.12801 -0.01002 0.1294 C -0.0108 0.13102 -0.01132 0.13311 -0.01224 0.13449 C -0.01276 0.13565 -0.01354 0.13635 -0.01432 0.13704 C -0.01692 0.13959 -0.01718 0.13912 -0.0194 0.14213 C -0.01992 0.14283 -0.02031 0.14399 -0.02083 0.14468 C -0.02148 0.14561 -0.02226 0.1463 -0.02291 0.14723 C -0.02369 0.14838 -0.02421 0.15024 -0.025 0.15116 C -0.02591 0.15186 -0.02695 0.15186 -0.02786 0.15232 C -0.02864 0.15278 -0.02929 0.15324 -0.03007 0.15371 C -0.03125 0.15417 -0.03242 0.1544 -0.03359 0.15486 C -0.03463 0.15533 -0.03554 0.15579 -0.03645 0.15625 C -0.03893 0.15579 -0.04127 0.15579 -0.04362 0.15486 C -0.04674 0.15348 -0.04557 0.15 -0.04726 0.14607 C -0.04765 0.14468 -0.04856 0.14422 -0.04934 0.14352 C -0.05208 0.13611 -0.04974 0.14329 -0.05143 0.13588 C -0.05195 0.13403 -0.0526 0.13241 -0.05286 0.13079 C -0.05338 0.12871 -0.05416 0.12107 -0.05429 0.11922 C -0.05468 0.11274 -0.05481 0.10556 -0.05573 0.09908 C -0.05729 0.08959 -0.05755 0.09213 -0.05859 0.08125 C -0.05885 0.07871 -0.05898 0.07616 -0.05937 0.07361 C -0.06106 0.06019 -0.06015 0.06899 -0.06145 0.06088 C -0.06171 0.05926 -0.06184 0.05741 -0.06224 0.05579 C -0.06367 0.04769 -0.06328 0.05186 -0.06432 0.04561 C -0.06836 0.02084 -0.06471 0.02848 -0.07005 0.01899 C -0.07031 0.0176 -0.07057 0.01644 -0.07083 0.01505 C -0.07109 0.01343 -0.07109 0.01181 -0.07148 0.00996 C -0.0733 0.00116 -0.07226 0.00857 -0.07434 0.00116 C -0.07734 -0.00926 -0.07239 0.0044 -0.07643 -0.00648 C -0.07669 -0.0081 -0.07708 -0.00972 -0.07721 -0.01157 C -0.07773 -0.01689 -0.07786 -0.02268 -0.07864 -0.02801 C -0.0789 -0.03055 -0.08059 -0.03472 -0.08151 -0.03703 C -0.08255 -0.04444 -0.08151 -0.04004 -0.08437 -0.04699 C -0.08489 -0.04838 -0.08515 -0.05 -0.0858 -0.05092 C -0.08684 -0.05254 -0.08815 -0.05347 -0.08932 -0.05463 C -0.0901 -0.05555 -0.09075 -0.05625 -0.09153 -0.05717 C -0.09414 -0.06088 -0.09192 -0.06041 -0.09648 -0.06365 C -0.09765 -0.06435 -0.09882 -0.06435 -0.1 -0.06481 C -0.10104 -0.06527 -0.10195 -0.06574 -0.10286 -0.0662 C -0.10364 -0.06643 -0.10429 -0.06713 -0.10507 -0.06736 C -0.11263 -0.07037 -0.10664 -0.06713 -0.11145 -0.0699 L -0.15286 -0.06875 C -0.15612 -0.06851 -0.15924 -0.06527 -0.16224 -0.06365 C -0.16432 -0.0625 -0.16653 -0.0618 -0.16862 -0.06111 C -0.16927 -0.05972 -0.16992 -0.0581 -0.1707 -0.05717 C -0.17161 -0.05648 -0.17265 -0.05648 -0.17356 -0.05601 C -0.18476 -0.05 -0.17057 -0.05648 -0.18294 -0.05208 C -0.18476 -0.05139 -0.18671 -0.05023 -0.18867 -0.04953 C -0.19283 -0.04814 -0.20143 -0.04583 -0.20143 -0.04583 C -0.2095 -0.04629 -0.2177 -0.04629 -0.22578 -0.04699 C -0.22656 -0.04722 -0.22721 -0.04791 -0.22786 -0.04838 C -0.23033 -0.04953 -0.23333 -0.05069 -0.2358 -0.05092 C -0.24309 -0.05162 -0.25052 -0.05185 -0.25794 -0.05208 C -0.25976 -0.05254 -0.26171 -0.05277 -0.26367 -0.05347 C -0.26432 -0.0537 -0.26497 -0.05439 -0.26575 -0.05463 C -0.26888 -0.05578 -0.27187 -0.05694 -0.275 -0.05717 C -0.28359 -0.0581 -0.29218 -0.0581 -0.30078 -0.05856 C -0.3095 -0.0581 -0.31836 -0.05833 -0.32721 -0.05717 C -0.32799 -0.05717 -0.32851 -0.05555 -0.32929 -0.05463 C -0.3302 -0.0537 -0.33112 -0.05254 -0.33216 -0.05208 C -0.33502 -0.05115 -0.33789 -0.05139 -0.34075 -0.05092 L -0.34791 -0.04953 C -0.39908 -0.05231 -0.38033 -0.04953 -0.40429 -0.05347 C -0.41354 -0.05671 -0.4 -0.05208 -0.41718 -0.05601 C -0.41796 -0.05625 -0.41862 -0.05717 -0.41927 -0.05717 C -0.42239 -0.05787 -0.42552 -0.0581 -0.42864 -0.05856 C -0.42942 -0.05902 -0.43606 -0.06203 -0.43789 -0.06226 C -0.44166 -0.06296 -0.44544 -0.06319 -0.44934 -0.06365 C -0.45364 -0.06875 -0.44908 -0.06389 -0.45429 -0.06736 C -0.45742 -0.06944 -0.45664 -0.0699 -0.45924 -0.07245 C -0.46028 -0.07338 -0.46119 -0.0743 -0.46211 -0.075 C -0.46263 -0.07592 -0.46302 -0.07685 -0.46354 -0.07754 C -0.46471 -0.0787 -0.46849 -0.07986 -0.46927 -0.08009 C -0.47135 -0.08611 -0.47161 -0.0875 -0.47434 -0.09282 C -0.47591 -0.09583 -0.4776 -0.09884 -0.47929 -0.10162 C -0.48007 -0.10301 -0.48073 -0.10416 -0.48138 -0.10555 C -0.48658 -0.1162 -0.48411 -0.11157 -0.48854 -0.11944 C -0.4888 -0.12245 -0.4888 -0.12546 -0.48932 -0.12847 C -0.48958 -0.12986 -0.49036 -0.13078 -0.49075 -0.13217 C -0.49114 -0.13379 -0.49114 -0.13564 -0.4914 -0.13726 C -0.49166 -0.14143 -0.49166 -0.14583 -0.49218 -0.15 C -0.49257 -0.15393 -0.49414 -0.15555 -0.49505 -0.15879 C -0.49713 -0.1662 -0.49375 -0.15926 -0.49791 -0.16643 L -0.5 -0.18171 C -0.50026 -0.18333 -0.50039 -0.18518 -0.50078 -0.1868 C -0.50247 -0.19606 -0.50182 -0.19189 -0.50286 -0.19953 C -0.50312 -0.20463 -0.50312 -0.20972 -0.50364 -0.21481 C -0.5039 -0.21782 -0.50494 -0.2206 -0.50494 -0.22361 C -0.50494 -0.24305 -0.50429 -0.26273 -0.50364 -0.28217 C -0.50351 -0.28402 -0.50221 -0.28865 -0.50143 -0.28958 C -0.50091 -0.29051 -0.5 -0.29051 -0.49934 -0.29097 C -0.49882 -0.29213 -0.49843 -0.29375 -0.49791 -0.29467 C -0.49283 -0.30393 -0.47851 -0.29629 -0.47643 -0.29606 C -0.46263 -0.29259 -0.48463 -0.29791 -0.46002 -0.29351 C -0.45872 -0.29328 -0.45638 -0.29166 -0.45507 -0.29097 C -0.45221 -0.28356 -0.45468 -0.28889 -0.44791 -0.28078 L -0.44362 -0.27569 C -0.44283 -0.27476 -0.44218 -0.27407 -0.4414 -0.27314 C -0.44023 -0.27199 -0.43919 -0.27014 -0.43789 -0.26944 L -0.43567 -0.26805 C -0.43528 -0.26736 -0.43463 -0.26666 -0.43424 -0.26551 C -0.43385 -0.26435 -0.43359 -0.26319 -0.43359 -0.2618 C -0.43333 -0.25324 -0.43359 -0.2449 -0.43359 -0.23634 " pathEditMode="relative" ptsTypes="AAAAAAAAAAAAAAAAAAAAAAAAAAAAAAAAAAAAAAAAAAAAAAAAAAAAAAAAAAAAAAAAAAAAAAAAAAAAAAAAAAAAAAAAAAAAAAAAAAAAAAAAAAAAA">
                                      <p:cBhvr>
                                        <p:cTn id="20" dur="4750" fill="hold"/>
                                        <p:tgtEl>
                                          <p:spTgt spid="17"/>
                                        </p:tgtEl>
                                        <p:attrNameLst>
                                          <p:attrName>ppt_x</p:attrName>
                                          <p:attrName>ppt_y</p:attrName>
                                        </p:attrNameLst>
                                      </p:cBhvr>
                                    </p:animMotion>
                                  </p:childTnLst>
                                </p:cTn>
                              </p:par>
                              <p:par>
                                <p:cTn id="21" presetID="0" presetClass="path" presetSubtype="0" accel="50000" decel="50000" fill="hold" grpId="0" nodeType="withEffect">
                                  <p:stCondLst>
                                    <p:cond delay="0"/>
                                  </p:stCondLst>
                                  <p:childTnLst>
                                    <p:animMotion origin="layout" path="M 6.66667E-6 -7.40741E-7 L 6.66667E-6 -7.40741E-7 C -0.0013 0.00347 -0.00234 0.00695 -0.00364 0.01019 C -0.00416 0.01158 -0.0052 0.0125 -0.00572 0.01412 C -0.0108 0.0257 -0.00572 0.01644 -0.00937 0.02292 C -0.01315 0.03634 -0.00794 0.02107 -0.01367 0.02917 C -0.01419 0.03009 -0.01419 0.03171 -0.01432 0.0331 C -0.01484 0.03727 -0.01497 0.04167 -0.01575 0.04584 C -0.01679 0.05093 -0.01653 0.04908 -0.01718 0.05602 C -0.01744 0.05834 -0.01731 0.06111 -0.01796 0.06343 C -0.01861 0.06644 -0.01913 0.07014 -0.02083 0.07107 L -0.02291 0.07246 C -0.02343 0.07315 -0.02395 0.07384 -0.02434 0.075 C -0.02565 0.07894 -0.02421 0.07917 -0.02643 0.08264 C -0.02994 0.08773 -0.02916 0.08519 -0.03216 0.08773 C -0.03411 0.08912 -0.03606 0.09097 -0.03788 0.09283 C -0.03893 0.09352 -0.03971 0.09491 -0.04075 0.09537 C -0.04218 0.0956 -0.04361 0.0963 -0.04505 0.09653 C -0.05169 0.09722 -0.05833 0.09746 -0.0651 0.09792 C -0.06601 0.09746 -0.06718 0.09769 -0.06796 0.09653 C -0.06848 0.0956 -0.06848 0.09398 -0.06861 0.09283 C -0.07018 0.07454 -0.06835 0.08542 -0.07005 0.07616 C -0.07031 0.07246 -0.07031 0.06852 -0.0707 0.06482 C -0.07096 0.06296 -0.07187 0.06158 -0.07213 0.05972 C -0.07278 0.05648 -0.0733 0.05301 -0.07356 0.04954 C -0.07447 0.03889 -0.07356 0.04329 -0.07578 0.03565 C -0.07604 0.0331 -0.07604 0.03033 -0.07643 0.02801 C -0.07669 0.02662 -0.0776 0.0257 -0.07786 0.02408 C -0.07825 0.02246 -0.07877 0.01459 -0.07929 0.01273 C -0.07968 0.01158 -0.08033 0.01111 -0.08072 0.01019 C -0.08124 0.00602 -0.08203 0.00185 -0.08216 -0.00254 C -0.08294 -0.01898 -0.08203 -0.01296 -0.08359 -0.02153 C -0.08385 -0.02916 -0.08372 -0.0368 -0.08437 -0.04444 C -0.0845 -0.04676 -0.08528 -0.04861 -0.0858 -0.05069 C -0.08606 -0.05208 -0.08619 -0.05324 -0.08645 -0.05463 C -0.08606 -0.06481 -0.0858 -0.075 -0.08502 -0.08495 C -0.08489 -0.08773 -0.08359 -0.09259 -0.08359 -0.09259 C -0.08437 -0.09352 -0.08515 -0.09398 -0.0858 -0.09514 C -0.08632 -0.09629 -0.08658 -0.09791 -0.08723 -0.09907 C -0.08802 -0.10023 -0.08906 -0.10069 -0.0901 -0.10162 C -0.09322 -0.10463 -0.0914 -0.10347 -0.09427 -0.10787 C -0.09518 -0.10926 -0.09635 -0.11018 -0.09713 -0.11157 C -0.09934 -0.11504 -0.1039 -0.12477 -0.1065 -0.12569 L -0.11002 -0.12685 C -0.11705 -0.13518 -0.11367 -0.13217 -0.13072 -0.12824 C -0.1319 -0.12801 -0.13242 -0.125 -0.13359 -0.1243 C -0.13567 -0.12315 -0.13788 -0.12361 -0.1401 -0.12315 L -0.1457 -0.12176 C -0.14739 -0.12106 -0.14908 -0.11991 -0.15078 -0.11921 C -0.15312 -0.11829 -0.15546 -0.11759 -0.15794 -0.11666 C -0.15989 -0.11597 -0.16236 -0.11528 -0.16432 -0.11412 C -0.16432 -0.11412 -0.17291 -0.10903 -0.17291 -0.10903 C -0.17382 -0.10879 -0.17486 -0.10833 -0.17578 -0.10787 C -0.17643 -0.10741 -0.17721 -0.10694 -0.17786 -0.10671 C -0.1802 -0.10555 -0.18268 -0.10509 -0.18502 -0.10416 L -0.18788 -0.10278 C -0.18841 -0.10185 -0.18867 -0.10069 -0.18932 -0.10023 C -0.19036 -0.0993 -0.19596 -0.09791 -0.19648 -0.09768 C -0.20494 -0.09491 -0.19531 -0.09699 -0.21145 -0.09514 C -0.21262 -0.09467 -0.2138 -0.09398 -0.21497 -0.09398 C -0.22929 -0.09398 -0.24361 -0.09444 -0.25794 -0.09514 C -0.25911 -0.09514 -0.26028 -0.09606 -0.26145 -0.09653 C -0.26354 -0.09699 -0.26575 -0.09722 -0.26783 -0.09768 C -0.2694 -0.09815 -0.27278 -0.09954 -0.27434 -0.10023 C -0.27499 -0.10069 -0.27578 -0.10092 -0.27643 -0.10162 C -0.27799 -0.10278 -0.2802 -0.10648 -0.2815 -0.10787 C -0.28229 -0.10879 -0.28333 -0.10949 -0.28424 -0.11041 C -0.2858 -0.11204 -0.2871 -0.11412 -0.28854 -0.11551 C -0.28971 -0.11666 -0.29101 -0.1169 -0.29218 -0.11805 C -0.29713 -0.12245 -0.29127 -0.11921 -0.29713 -0.12176 C -0.29856 -0.1243 -0.30078 -0.12616 -0.30143 -0.1294 C -0.30169 -0.13079 -0.30156 -0.13241 -0.30221 -0.13333 C -0.30286 -0.13426 -0.30403 -0.13403 -0.30507 -0.13449 C -0.30572 -0.13495 -0.30637 -0.13541 -0.30716 -0.13588 C -0.30833 -0.13634 -0.3095 -0.13657 -0.31067 -0.13704 C -0.31145 -0.1375 -0.3121 -0.13796 -0.31288 -0.13842 C -0.3138 -0.13889 -0.31471 -0.13912 -0.31575 -0.13958 C -0.31835 -0.14676 -0.31575 -0.14143 -0.32213 -0.14606 C -0.32291 -0.14653 -0.32343 -0.14791 -0.32434 -0.14861 C -0.32617 -0.14977 -0.32994 -0.15092 -0.32994 -0.15092 C -0.33098 -0.15185 -0.3319 -0.15301 -0.33281 -0.15347 C -0.3371 -0.15602 -0.33945 -0.1544 -0.34427 -0.15347 C -0.34544 -0.15278 -0.34674 -0.15208 -0.34791 -0.15092 C -0.35143 -0.14815 -0.35481 -0.14444 -0.35859 -0.14213 C -0.36002 -0.1412 -0.36132 -0.13981 -0.36288 -0.13958 L -0.36927 -0.13842 C -0.37408 -0.13541 -0.36822 -0.13935 -0.37499 -0.13333 C -0.37578 -0.13264 -0.37942 -0.13079 -0.37994 -0.13079 C -0.38359 -0.13009 -0.3871 -0.12986 -0.39075 -0.1294 C -0.39244 -0.1287 -0.394 -0.12754 -0.3957 -0.12685 C -0.39765 -0.12616 -0.39947 -0.12569 -0.40143 -0.12569 C -0.42005 -0.12569 -0.43854 -0.12639 -0.45716 -0.12685 C -0.45833 -0.12847 -0.46067 -0.13171 -0.4621 -0.13333 C -0.46432 -0.13541 -0.46523 -0.13541 -0.46718 -0.13842 C -0.46796 -0.13958 -0.46848 -0.14097 -0.46927 -0.14213 C -0.47057 -0.14398 -0.47226 -0.14537 -0.47356 -0.14722 C -0.4746 -0.14861 -0.47538 -0.15092 -0.47643 -0.15231 C -0.47773 -0.15416 -0.47968 -0.15509 -0.48072 -0.15741 C -0.48736 -0.17222 -0.48046 -0.15555 -0.48502 -0.17014 C -0.48788 -0.1794 -0.48749 -0.17176 -0.49218 -0.18403 C -0.49257 -0.18541 -0.49296 -0.1868 -0.49361 -0.18796 C -0.49674 -0.19352 -0.4957 -0.19051 -0.49921 -0.19282 C -0.50025 -0.19352 -0.50117 -0.19467 -0.50208 -0.19537 C -0.50286 -0.19722 -0.50338 -0.1993 -0.50429 -0.20046 C -0.50546 -0.20231 -0.50755 -0.20231 -0.50859 -0.2044 C -0.51028 -0.20787 -0.50976 -0.21435 -0.51067 -0.21829 C -0.51093 -0.21944 -0.51158 -0.21991 -0.5121 -0.22083 C -0.51236 -0.22338 -0.51236 -0.22592 -0.51288 -0.22847 C -0.51315 -0.22986 -0.51406 -0.23079 -0.51432 -0.23217 C -0.51471 -0.23518 -0.51471 -0.23819 -0.51497 -0.2412 C -0.51523 -0.24329 -0.51549 -0.24537 -0.51575 -0.24745 C -0.5164 -0.26065 -0.51705 -0.27384 -0.51783 -0.2868 C -0.51796 -0.28866 -0.51848 -0.29028 -0.51848 -0.2919 C -0.51848 -0.30463 -0.51861 -0.31736 -0.51783 -0.33009 C -0.5177 -0.33333 -0.5164 -0.33588 -0.51575 -0.33889 C -0.51406 -0.34653 -0.5164 -0.33912 -0.51288 -0.34791 C -0.51171 -0.35046 -0.51132 -0.35324 -0.50924 -0.35416 C -0.50742 -0.35509 -0.50546 -0.35509 -0.50351 -0.35532 C -0.50234 -0.35625 -0.5013 -0.3581 -0.49999 -0.35787 C -0.48059 -0.35579 -0.49869 -0.35555 -0.48932 -0.35162 C -0.4871 -0.35069 -0.48502 -0.35069 -0.48281 -0.35046 C -0.48098 -0.34954 -0.47903 -0.34838 -0.47708 -0.34791 C -0.47538 -0.34745 -0.45963 -0.34537 -0.45859 -0.34537 C -0.45546 -0.34444 -0.45234 -0.34421 -0.44921 -0.34282 C -0.44817 -0.34213 -0.44726 -0.34051 -0.44648 -0.33889 C -0.44101 -0.3294 -0.44427 -0.32106 -0.44427 -0.30463 " pathEditMode="relative" ptsTypes="AAAAAAAAAAAAAAAAAAAAAAAAAAAAAAAAAAAAAAAAAAAAAAAAAAAAAAAAAAAAAAAAAAAAAAAAAAAAAAAAAAAAAAAAAAAAAAAAAAAAAAAAAAAAAAAAAAAAAAAAAAAAAA">
                                      <p:cBhvr>
                                        <p:cTn id="22" dur="4500" fill="hold"/>
                                        <p:tgtEl>
                                          <p:spTgt spid="20"/>
                                        </p:tgtEl>
                                        <p:attrNameLst>
                                          <p:attrName>ppt_x</p:attrName>
                                          <p:attrName>ppt_y</p:attrName>
                                        </p:attrNameLst>
                                      </p:cBhvr>
                                    </p:animMotion>
                                  </p:childTnLst>
                                </p:cTn>
                              </p:par>
                              <p:par>
                                <p:cTn id="23" presetID="0" presetClass="path" presetSubtype="0" accel="50000" decel="50000" fill="hold" grpId="0" nodeType="withEffect">
                                  <p:stCondLst>
                                    <p:cond delay="0"/>
                                  </p:stCondLst>
                                  <p:childTnLst>
                                    <p:animMotion origin="layout" path="M 0 0 L 0 0 C -0.00716 0.00046 -0.01432 0.00023 -0.02149 0.00139 C -0.02487 0.00185 -0.02344 0.00857 -0.025 0.01134 C -0.02774 0.01621 -0.0263 0.01458 -0.0293 0.01644 C -0.03281 0.0257 -0.02826 0.01482 -0.0336 0.02292 C -0.03789 0.02917 -0.03164 0.02523 -0.03789 0.02801 C -0.03841 0.02917 -0.0388 0.03079 -0.03932 0.03171 C -0.03958 0.03218 -0.04362 0.0375 -0.0444 0.0382 C -0.04727 0.04051 -0.05143 0.04167 -0.0543 0.04329 C -0.05508 0.04352 -0.05573 0.04398 -0.05651 0.04445 C -0.05951 0.04792 -0.05951 0.04931 -0.06432 0.04583 C -0.06511 0.04514 -0.06524 0.04306 -0.06576 0.0419 C -0.06615 0.04097 -0.0668 0.04028 -0.06719 0.03935 C -0.06823 0.03704 -0.07005 0.03171 -0.07005 0.03171 C -0.07031 0.03056 -0.07031 0.02917 -0.07083 0.02801 C -0.07136 0.02639 -0.07253 0.0257 -0.07292 0.02408 C -0.07344 0.02222 -0.07331 0.01991 -0.0737 0.01783 C -0.07396 0.01597 -0.07461 0.01435 -0.075 0.01273 C -0.07487 0.00417 -0.075 -0.0044 -0.07435 -0.01273 C -0.07422 -0.01412 -0.07331 -0.01504 -0.07292 -0.01643 C -0.07083 -0.02384 -0.07409 -0.0169 -0.07005 -0.02407 C -0.0668 -0.03889 -0.06875 -0.0331 -0.06511 -0.0419 C -0.06485 -0.04444 -0.06472 -0.04699 -0.06432 -0.04954 C -0.06406 -0.05162 -0.06289 -0.0537 -0.06289 -0.05579 C -0.06289 -0.07616 -0.06367 -0.09653 -0.06432 -0.1169 C -0.06445 -0.11944 -0.06485 -0.12616 -0.06576 -0.12963 C -0.06615 -0.13079 -0.06654 -0.13241 -0.06719 -0.13333 C -0.06784 -0.13426 -0.06862 -0.13403 -0.0694 -0.13472 C -0.07448 -0.13796 -0.07136 -0.1368 -0.07722 -0.13842 C -0.07891 -0.13889 -0.0806 -0.13912 -0.08216 -0.13958 C -0.1 -0.14606 -0.07813 -0.13935 -0.09219 -0.14352 C -0.09362 -0.14444 -0.09505 -0.14537 -0.09649 -0.14606 C -0.09857 -0.14699 -0.10091 -0.14699 -0.10287 -0.14861 C -0.10391 -0.1493 -0.1043 -0.15139 -0.10508 -0.15231 C -0.1082 -0.15648 -0.1082 -0.15602 -0.11146 -0.15741 C -0.11289 -0.15926 -0.11419 -0.16134 -0.11576 -0.1625 C -0.11693 -0.16342 -0.11836 -0.16273 -0.1194 -0.16389 C -0.12005 -0.16458 -0.12018 -0.16667 -0.12083 -0.16759 C -0.12201 -0.16967 -0.12344 -0.17153 -0.125 -0.17268 C -0.1293 -0.17569 -0.12748 -0.17454 -0.13073 -0.17662 C -0.14531 -0.17569 -0.1599 -0.17592 -0.17435 -0.17407 C -0.17617 -0.17384 -0.17761 -0.17129 -0.1793 -0.17014 L -0.18789 -0.16504 C -0.19076 -0.1625 -0.19453 -0.15856 -0.19792 -0.15741 C -0.20026 -0.15671 -0.20274 -0.15671 -0.20508 -0.15625 C -0.20677 -0.15532 -0.20833 -0.15417 -0.21003 -0.1537 C -0.21862 -0.15069 -0.22357 -0.15347 -0.2336 -0.15486 C -0.23438 -0.15579 -0.23516 -0.15648 -0.23581 -0.15741 C -0.23633 -0.15856 -0.23659 -0.16042 -0.23724 -0.16134 C -0.23776 -0.16204 -0.23867 -0.16204 -0.23932 -0.1625 C -0.24011 -0.16319 -0.24076 -0.16435 -0.24154 -0.16504 C -0.24258 -0.1662 -0.24388 -0.16667 -0.24505 -0.16759 C -0.2461 -0.16829 -0.24688 -0.16967 -0.24792 -0.17014 C -0.24974 -0.17106 -0.25169 -0.17106 -0.25365 -0.17153 C -0.25482 -0.17222 -0.25612 -0.17292 -0.25716 -0.17407 C -0.25873 -0.17546 -0.25977 -0.17847 -0.26146 -0.17917 L -0.26511 -0.18032 L -0.29649 -0.17778 C -0.29727 -0.17778 -0.29792 -0.17662 -0.29857 -0.17662 C -0.30078 -0.17592 -0.30287 -0.17569 -0.30508 -0.17523 C -0.30716 -0.17477 -0.30938 -0.17361 -0.31146 -0.17268 C -0.3125 -0.17153 -0.31328 -0.16967 -0.31432 -0.16898 C -0.32044 -0.16412 -0.32175 -0.16412 -0.32722 -0.1625 C -0.33281 -0.15579 -0.32774 -0.16088 -0.34154 -0.15879 C -0.34531 -0.1581 -0.34909 -0.15694 -0.35287 -0.15625 C -0.35951 -0.15231 -0.35794 -0.15278 -0.37083 -0.15625 C -0.37201 -0.15648 -0.37266 -0.15879 -0.37357 -0.15995 C -0.37448 -0.16111 -0.37552 -0.1618 -0.37643 -0.1625 C -0.37787 -0.16342 -0.38073 -0.16504 -0.38073 -0.16504 C -0.38125 -0.16597 -0.38164 -0.1669 -0.38216 -0.16759 C -0.38412 -0.16967 -0.39024 -0.17014 -0.39076 -0.17014 C -0.40417 -0.17083 -0.41745 -0.17106 -0.43073 -0.17153 C -0.4332 -0.17106 -0.43568 -0.17153 -0.43789 -0.17014 C -0.43958 -0.16921 -0.4405 -0.16528 -0.44219 -0.16504 C -0.44987 -0.16481 -0.45742 -0.16759 -0.46511 -0.16898 C -0.46576 -0.16921 -0.46654 -0.16944 -0.46719 -0.17014 C -0.47578 -0.17963 -0.46615 -0.1706 -0.47357 -0.18032 C -0.47513 -0.18241 -0.47708 -0.18356 -0.47865 -0.18542 C -0.49076 -0.19977 -0.47188 -0.18009 -0.48724 -0.1956 C -0.48854 -0.1993 -0.48867 -0.20023 -0.49076 -0.20324 C -0.49141 -0.20417 -0.49219 -0.20486 -0.49297 -0.20579 C -0.49701 -0.21111 -0.50508 -0.22222 -0.50508 -0.22222 C -0.5069 -0.23194 -0.50417 -0.21944 -0.51081 -0.23611 C -0.51302 -0.24213 -0.51107 -0.2419 -0.51367 -0.24629 C -0.51419 -0.24745 -0.51511 -0.24815 -0.51576 -0.24884 C -0.51602 -0.25023 -0.51615 -0.25139 -0.51654 -0.25278 C -0.51758 -0.25694 -0.52005 -0.26551 -0.52005 -0.26551 C -0.52031 -0.26782 -0.52149 -0.27731 -0.52149 -0.2794 C -0.52188 -0.29838 -0.52201 -0.31759 -0.52214 -0.33657 C -0.52123 -0.34444 -0.52097 -0.34861 -0.5194 -0.35555 C -0.51888 -0.35764 -0.51849 -0.35995 -0.51797 -0.36204 C -0.51758 -0.36296 -0.51693 -0.36366 -0.51654 -0.36458 C -0.51628 -0.3662 -0.51615 -0.36805 -0.51576 -0.36944 C -0.5155 -0.37106 -0.51472 -0.37199 -0.51432 -0.37338 C -0.51302 -0.37754 -0.51159 -0.38148 -0.51081 -0.38611 C -0.50977 -0.39143 -0.51042 -0.38866 -0.5086 -0.39375 C -0.50794 -0.39792 -0.5082 -0.40324 -0.50651 -0.40648 C -0.50573 -0.40764 -0.49831 -0.40278 -0.49792 -0.40254 C -0.49675 -0.40092 -0.4957 -0.39861 -0.4944 -0.39745 C -0.49323 -0.39653 -0.49193 -0.39676 -0.49076 -0.39629 C -0.48906 -0.39537 -0.4875 -0.39444 -0.48581 -0.39375 C -0.48555 -0.39236 -0.48555 -0.39097 -0.48503 -0.38981 C -0.4832 -0.38565 -0.47865 -0.38657 -0.47643 -0.38611 L -0.4694 -0.38472 C -0.4681 -0.38403 -0.46693 -0.3831 -0.46576 -0.38217 C -0.46485 -0.38148 -0.46393 -0.38032 -0.46289 -0.37963 C -0.46198 -0.37917 -0.46107 -0.37893 -0.46003 -0.37847 C -0.45938 -0.37546 -0.4586 -0.37083 -0.45716 -0.36829 C -0.45664 -0.36713 -0.45573 -0.36667 -0.45508 -0.36574 C -0.4543 -0.36157 -0.45339 -0.35717 -0.45287 -0.35301 C -0.45261 -0.35 -0.45248 -0.34722 -0.45222 -0.34421 C -0.453 -0.32986 -0.45287 -0.33495 -0.45287 -0.32893 " pathEditMode="relative" ptsTypes="AAAAAAAAAAAAAAAAAAAAAAAAAAAAAAAAAAAAAAAAAAAAAAAAAAAAAAAAAAAAAAAAAAAAAAAAAAAAAAAAAAAAAAAAAAAAAAAAAAAAAAAAAAAAAAAAA">
                                      <p:cBhvr>
                                        <p:cTn id="24" dur="4500" fill="hold"/>
                                        <p:tgtEl>
                                          <p:spTgt spid="21"/>
                                        </p:tgtEl>
                                        <p:attrNameLst>
                                          <p:attrName>ppt_x</p:attrName>
                                          <p:attrName>ppt_y</p:attrName>
                                        </p:attrNameLst>
                                      </p:cBhvr>
                                    </p:animMotion>
                                  </p:childTnLst>
                                </p:cTn>
                              </p:par>
                              <p:par>
                                <p:cTn id="25" presetID="0" presetClass="path" presetSubtype="0" accel="50000" decel="50000" fill="hold" grpId="0" nodeType="withEffect">
                                  <p:stCondLst>
                                    <p:cond delay="0"/>
                                  </p:stCondLst>
                                  <p:childTnLst>
                                    <p:animMotion origin="layout" path="M 0 0 L 0 0 C -0.00169 -0.00208 -0.00299 -0.00555 -0.00508 -0.00625 C -0.00703 -0.00694 -0.01172 -0.00463 -0.01367 -0.00115 C -0.01445 0.00024 -0.01497 0.00232 -0.01575 0.00394 C -0.0164 0.00533 -0.01732 0.00625 -0.01797 0.00764 C -0.01875 0.00926 -0.01927 0.01135 -0.02005 0.01274 C -0.02096 0.01436 -0.02213 0.01505 -0.02292 0.01667 C -0.02357 0.0176 -0.0237 0.01945 -0.02435 0.02037 C -0.025 0.02153 -0.02578 0.022 -0.02656 0.02292 C -0.03164 0.0301 -0.02344 0.02014 -0.03008 0.02801 C -0.03372 0.0375 -0.02877 0.02662 -0.03437 0.03311 C -0.03502 0.03403 -0.03515 0.03588 -0.03581 0.03704 C -0.03633 0.03774 -0.03724 0.03797 -0.03789 0.0382 C -0.04219 0.03936 -0.04648 0.03982 -0.05078 0.04075 C -0.05104 0.04237 -0.05104 0.04422 -0.05156 0.04584 C -0.05182 0.047 -0.05273 0.04723 -0.05299 0.04838 C -0.05351 0.05255 -0.05325 0.05695 -0.05364 0.06112 C -0.0539 0.06412 -0.05469 0.0669 -0.05508 0.06991 C -0.05547 0.07246 -0.05521 0.07524 -0.05573 0.07755 C -0.05638 0.08033 -0.05885 0.0845 -0.06002 0.08658 C -0.0681 0.08588 -0.07435 0.08704 -0.08151 0.08403 C -0.08229 0.08357 -0.08294 0.08311 -0.08359 0.08264 C -0.08411 0.08149 -0.0845 0.0801 -0.08502 0.07894 C -0.0862 0.07662 -0.08776 0.075 -0.08867 0.07246 C -0.08919 0.0713 -0.08932 0.06968 -0.0901 0.06875 C -0.09114 0.06737 -0.09245 0.06713 -0.09362 0.06621 C -0.09466 0.06528 -0.09557 0.06459 -0.09648 0.06366 C -0.09713 0.06297 -0.09739 0.06158 -0.09792 0.06112 C -0.0987 0.06019 -0.10247 0.0588 -0.10299 0.05857 C -0.1039 0.05718 -0.10482 0.05602 -0.10586 0.05463 C -0.10651 0.05371 -0.10729 0.05301 -0.10794 0.05209 C -0.10846 0.05139 -0.10885 0.05047 -0.10937 0.04954 L -0.11002 0.04838 " pathEditMode="relative" ptsTypes="AAAAAAAAAAAAAAAAAAAAAAAAAAAAAAAAAA">
                                      <p:cBhvr>
                                        <p:cTn id="26" dur="3000" fill="hold"/>
                                        <p:tgtEl>
                                          <p:spTgt spid="15"/>
                                        </p:tgtEl>
                                        <p:attrNameLst>
                                          <p:attrName>ppt_x</p:attrName>
                                          <p:attrName>ppt_y</p:attrName>
                                        </p:attrNameLst>
                                      </p:cBhvr>
                                    </p:animMotion>
                                  </p:childTnLst>
                                </p:cTn>
                              </p:par>
                              <p:par>
                                <p:cTn id="27" presetID="0" presetClass="path" presetSubtype="0" accel="50000" decel="50000" fill="hold" grpId="0" nodeType="withEffect">
                                  <p:stCondLst>
                                    <p:cond delay="0"/>
                                  </p:stCondLst>
                                  <p:childTnLst>
                                    <p:animMotion origin="layout" path="M 6.66667E-6 -2.96296E-6 L 6.66667E-6 -2.96296E-6 C -0.00221 -0.00139 -0.00429 -0.00416 -0.0065 -0.0037 C -0.02148 -0.00092 -0.01575 0.00116 -0.02291 0.00625 C -0.02695 0.00926 -0.02735 0.0088 -0.0315 0.01019 C -0.03789 0.01574 -0.03516 0.01412 -0.03931 0.01644 C -0.0453 0.02709 -0.04218 0.01875 -0.04361 0.0382 C -0.04374 0.03936 -0.04413 0.04051 -0.04439 0.0419 C -0.04504 0.04653 -0.04596 0.05116 -0.04648 0.05579 C -0.04687 0.0588 -0.04687 0.06181 -0.04726 0.06482 C -0.04739 0.06644 -0.04765 0.06806 -0.04791 0.06991 C -0.04843 0.07361 -0.04882 0.07755 -0.04934 0.08125 C -0.0509 0.0926 -0.04999 0.08866 -0.05221 0.09653 C -0.05247 0.09815 -0.05273 0.09977 -0.05286 0.10162 C -0.05325 0.10463 -0.05286 0.10787 -0.05364 0.11042 C -0.05403 0.11158 -0.05507 0.11111 -0.05572 0.11181 C -0.0664 0.12037 -0.05754 0.11459 -0.06431 0.11806 C -0.06926 0.12061 -0.06327 0.11783 -0.06939 0.12199 C -0.07122 0.12315 -0.07265 0.12292 -0.07434 0.12454 C -0.07747 0.12709 -0.07538 0.12709 -0.07864 0.12824 C -0.08267 0.12986 -0.08437 0.1294 -0.08866 0.13079 C -0.08957 0.13102 -0.09049 0.13172 -0.09153 0.13218 C -0.09726 0.13125 -0.10339 0.13334 -0.1086 0.12963 C -0.11068 0.12801 -0.10951 0.12153 -0.11081 0.11806 L -0.11224 0.11436 C -0.11315 0.10949 -0.11393 0.10579 -0.11432 0.10024 C -0.11472 0.09561 -0.11472 0.09098 -0.11511 0.08635 C -0.11524 0.08426 -0.11563 0.08218 -0.11576 0.0801 C -0.11615 0.07616 -0.11615 0.07246 -0.11654 0.06852 C -0.11667 0.0669 -0.11706 0.06528 -0.11719 0.06343 C -0.11823 0.05463 -0.11758 0.05556 -0.1194 0.04561 C -0.12018 0.04098 -0.12123 0.03635 -0.12227 0.03172 C -0.1224 0.02755 -0.12292 0.02338 -0.12292 0.01899 C -0.12331 -0.01389 -0.12279 -0.04699 -0.1237 -0.08009 C -0.1237 -0.08148 -0.125 -0.08171 -0.12578 -0.08264 C -0.12813 -0.08495 -0.13034 -0.08657 -0.13294 -0.08773 C -0.13438 -0.08819 -0.13581 -0.08842 -0.13724 -0.08889 C -0.13815 -0.08981 -0.13906 -0.09074 -0.14011 -0.09143 C -0.14284 -0.09328 -0.1487 -0.09652 -0.1487 -0.09652 C -0.16107 -0.09606 -0.17344 -0.09676 -0.18581 -0.09514 C -0.19167 -0.09444 -0.18828 -0.09097 -0.19219 -0.08889 C -0.19388 -0.08796 -0.19557 -0.08796 -0.19727 -0.08773 C -0.20248 -0.08148 -0.19583 -0.08889 -0.20222 -0.08264 C -0.20482 -0.07986 -0.20404 -0.07963 -0.20729 -0.07754 C -0.2082 -0.07685 -0.20912 -0.07662 -0.21003 -0.07615 C -0.21498 -0.07361 -0.20873 -0.07592 -0.21654 -0.07361 L -0.23646 -0.075 C -0.23867 -0.07523 -0.24089 -0.07476 -0.24297 -0.07615 C -0.24362 -0.07662 -0.2431 -0.07916 -0.24362 -0.08009 C -0.24414 -0.08101 -0.24505 -0.08101 -0.24583 -0.08125 C -0.24766 -0.08217 -0.24961 -0.0831 -0.25156 -0.08379 C -0.25274 -0.08426 -0.25391 -0.08449 -0.25508 -0.08518 C -0.25651 -0.08588 -0.25794 -0.0868 -0.25938 -0.08773 C -0.2625 -0.08703 -0.26628 -0.08657 -0.2694 -0.08518 C -0.27083 -0.08449 -0.27227 -0.08379 -0.2737 -0.08264 C -0.27461 -0.08171 -0.27552 -0.08055 -0.27656 -0.08009 C -0.27787 -0.07916 -0.27943 -0.07916 -0.28086 -0.0787 C -0.28177 -0.07777 -0.28268 -0.07685 -0.28373 -0.07615 C -0.28438 -0.07569 -0.28503 -0.075 -0.28581 -0.075 C -0.29675 -0.075 -0.30768 -0.07569 -0.31862 -0.07615 C -0.3194 -0.07754 -0.32005 -0.07893 -0.32083 -0.08009 C -0.32305 -0.0831 -0.32539 -0.08564 -0.328 -0.08773 C -0.32917 -0.08865 -0.33034 -0.08935 -0.33151 -0.09027 C -0.33373 -0.08981 -0.33581 -0.08981 -0.33802 -0.08889 C -0.33906 -0.08842 -0.33985 -0.0868 -0.34076 -0.08634 C -0.34505 -0.08426 -0.34935 -0.08356 -0.35365 -0.08264 C -0.35625 -0.07916 -0.35599 -0.0787 -0.35873 -0.07754 C -0.36276 -0.07569 -0.37083 -0.07245 -0.37083 -0.07245 C -0.37149 -0.07106 -0.37214 -0.06944 -0.37292 -0.06851 C -0.37383 -0.06782 -0.37487 -0.06736 -0.37578 -0.06736 C -0.3806 -0.06736 -0.38529 -0.06805 -0.39011 -0.06851 C -0.39102 -0.06898 -0.39206 -0.06921 -0.39297 -0.0699 C -0.39492 -0.07129 -0.39662 -0.07384 -0.3987 -0.075 L -0.40078 -0.07615 C -0.40716 -0.0875 -0.40117 -0.07801 -0.42292 -0.08009 C -0.42513 -0.08032 -0.42722 -0.08078 -0.42943 -0.08125 C -0.43008 -0.08217 -0.43086 -0.08287 -0.43151 -0.08379 C -0.43255 -0.08495 -0.43333 -0.08657 -0.43438 -0.08773 C -0.43594 -0.08912 -0.44089 -0.09189 -0.44232 -0.09259 C -0.44323 -0.09398 -0.44414 -0.09537 -0.44505 -0.09652 C -0.44583 -0.09745 -0.44662 -0.09791 -0.44727 -0.09907 C -0.44792 -0.10023 -0.44792 -0.10208 -0.4487 -0.10277 C -0.44987 -0.10416 -0.45417 -0.10601 -0.45586 -0.10671 C -0.45873 -0.10625 -0.46159 -0.10625 -0.46445 -0.10532 C -0.46589 -0.10486 -0.46719 -0.10324 -0.46875 -0.10277 C -0.47149 -0.10208 -0.47435 -0.10208 -0.47722 -0.10162 C -0.47917 -0.10115 -0.48112 -0.10069 -0.48294 -0.10023 C -0.48399 -0.09907 -0.48464 -0.09699 -0.48581 -0.09652 C -0.49128 -0.09467 -0.50222 -0.09398 -0.50222 -0.09398 C -0.50326 -0.09305 -0.50417 -0.09213 -0.50508 -0.09143 C -0.51224 -0.08611 -0.52396 -0.0912 -0.52865 -0.09143 C -0.52943 -0.09189 -0.53021 -0.09213 -0.53086 -0.09259 C -0.53255 -0.09444 -0.53268 -0.09745 -0.53373 -0.10023 C -0.53464 -0.10301 -0.53607 -0.10509 -0.53659 -0.10787 C -0.53685 -0.10926 -0.53685 -0.11064 -0.53724 -0.1118 C -0.53789 -0.11365 -0.5388 -0.11504 -0.53945 -0.11689 C -0.54102 -0.12129 -0.54089 -0.12222 -0.54154 -0.12708 C -0.54206 -0.13379 -0.54232 -0.14051 -0.54297 -0.14722 C -0.54323 -0.14976 -0.54323 -0.15254 -0.54375 -0.15486 C -0.54401 -0.15648 -0.54466 -0.1574 -0.54518 -0.15879 C -0.54531 -0.16203 -0.54531 -0.16551 -0.54583 -0.16898 C -0.54623 -0.17152 -0.54779 -0.17361 -0.54805 -0.17662 C -0.54883 -0.18958 -0.54831 -0.20277 -0.5487 -0.21597 C -0.54883 -0.21851 -0.54922 -0.22106 -0.54935 -0.22361 C -0.54844 -0.23912 -0.54792 -0.25486 -0.54662 -0.2706 C -0.54623 -0.27361 -0.54505 -0.27639 -0.5444 -0.27939 C -0.54427 -0.27986 -0.54336 -0.28726 -0.54297 -0.28819 C -0.54245 -0.28935 -0.54154 -0.28981 -0.54089 -0.29074 C -0.53932 -0.29328 -0.53802 -0.29583 -0.53659 -0.29838 L -0.53659 -0.29838 C -0.53477 -0.30324 -0.53477 -0.30324 -0.53229 -0.30856 C -0.53125 -0.31064 -0.53008 -0.3125 -0.52865 -0.31365 C -0.528 -0.31435 -0.52722 -0.31435 -0.52656 -0.31504 C -0.52552 -0.31574 -0.52461 -0.31666 -0.5237 -0.31736 C -0.51445 -0.31713 -0.50508 -0.31736 -0.49583 -0.3162 C -0.49492 -0.3162 -0.4944 -0.31435 -0.49375 -0.31365 C -0.49271 -0.31273 -0.4918 -0.31203 -0.49089 -0.31111 C -0.48893 -0.30926 -0.48581 -0.30578 -0.48438 -0.30231 C -0.48373 -0.30069 -0.48347 -0.29884 -0.48294 -0.29722 C -0.48255 -0.29583 -0.4819 -0.29467 -0.48151 -0.29328 C -0.48125 -0.29213 -0.48125 -0.29051 -0.48086 -0.28958 C -0.48034 -0.28842 -0.4793 -0.28796 -0.47865 -0.28703 C -0.47722 -0.28472 -0.47552 -0.2824 -0.47435 -0.27939 C -0.47136 -0.27129 -0.47461 -0.28009 -0.47149 -0.2706 C -0.47083 -0.26828 -0.47018 -0.2662 -0.4694 -0.26412 C -0.46823 -0.25393 -0.4681 -0.25578 -0.4694 -0.2412 C -0.4694 -0.24097 -0.46992 -0.2412 -0.47018 -0.2412 " pathEditMode="relative" ptsTypes="AAAAAAAAAAAAAAAAAAAAAAAAAAAAAAAAAAAAAAAAAAAAAAAAAAAAAAAAAAAAAAAAAAAAAAAAAAAAAAAAAAAAAAAAAAAAAAAAAAAAAAAAAAAAAAAAAAAAAAAAAAAAAAA">
                                      <p:cBhvr>
                                        <p:cTn id="28" dur="5000" fill="hold"/>
                                        <p:tgtEl>
                                          <p:spTgt spid="1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12" grpId="0" animBg="1"/>
      <p:bldP spid="15" grpId="0" animBg="1"/>
      <p:bldP spid="17" grpId="0" animBg="1"/>
      <p:bldP spid="20" grpId="0" animBg="1"/>
      <p:bldP spid="21" grpId="0" animBg="1"/>
      <p:bldP spid="22" grpId="0" animBg="1"/>
      <p:bldP spid="23" grpId="0" animBg="1"/>
      <p:bldP spid="24" grpId="0" animBg="1"/>
      <p:bldP spid="25" grpId="0" animBg="1"/>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6518" t="2857" r="15982" b="2857"/>
          <a:stretch/>
        </p:blipFill>
        <p:spPr>
          <a:xfrm>
            <a:off x="605972" y="857250"/>
            <a:ext cx="7519307" cy="5145701"/>
          </a:xfrm>
        </p:spPr>
      </p:pic>
      <p:sp>
        <p:nvSpPr>
          <p:cNvPr id="6" name="Oval 5"/>
          <p:cNvSpPr/>
          <p:nvPr/>
        </p:nvSpPr>
        <p:spPr>
          <a:xfrm>
            <a:off x="5623390" y="2591515"/>
            <a:ext cx="1700213" cy="1682354"/>
          </a:xfrm>
          <a:prstGeom prst="ellipse">
            <a:avLst/>
          </a:prstGeom>
          <a:gradFill flip="none" rotWithShape="1">
            <a:gsLst>
              <a:gs pos="0">
                <a:schemeClr val="accent5">
                  <a:tint val="66000"/>
                  <a:satMod val="160000"/>
                  <a:alpha val="0"/>
                </a:schemeClr>
              </a:gs>
              <a:gs pos="99000">
                <a:schemeClr val="accent5">
                  <a:tint val="44500"/>
                  <a:satMod val="160000"/>
                </a:schemeClr>
              </a:gs>
              <a:gs pos="100000">
                <a:schemeClr val="accent5">
                  <a:tint val="23500"/>
                  <a:satMod val="160000"/>
                </a:schemeClr>
              </a:gs>
            </a:gsLst>
            <a:path path="circle">
              <a:fillToRect l="50000" t="50000" r="50000" b="50000"/>
            </a:path>
            <a:tileRect/>
          </a:gra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0"/>
          </a:p>
        </p:txBody>
      </p:sp>
      <p:sp>
        <p:nvSpPr>
          <p:cNvPr id="5" name="Oval 4"/>
          <p:cNvSpPr/>
          <p:nvPr/>
        </p:nvSpPr>
        <p:spPr>
          <a:xfrm>
            <a:off x="6433156" y="3387868"/>
            <a:ext cx="80683" cy="89648"/>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0"/>
          </a:p>
        </p:txBody>
      </p:sp>
      <p:sp>
        <p:nvSpPr>
          <p:cNvPr id="7" name="Oval 6"/>
          <p:cNvSpPr/>
          <p:nvPr/>
        </p:nvSpPr>
        <p:spPr>
          <a:xfrm>
            <a:off x="1128714" y="2558548"/>
            <a:ext cx="71437" cy="727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Oval 7"/>
          <p:cNvSpPr/>
          <p:nvPr/>
        </p:nvSpPr>
        <p:spPr>
          <a:xfrm>
            <a:off x="1200150" y="2884779"/>
            <a:ext cx="71437" cy="727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Oval 8"/>
          <p:cNvSpPr/>
          <p:nvPr/>
        </p:nvSpPr>
        <p:spPr>
          <a:xfrm>
            <a:off x="1428751" y="2516770"/>
            <a:ext cx="71437" cy="727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Oval 9"/>
          <p:cNvSpPr/>
          <p:nvPr/>
        </p:nvSpPr>
        <p:spPr>
          <a:xfrm>
            <a:off x="1514477" y="2779898"/>
            <a:ext cx="71437" cy="727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Oval 10"/>
          <p:cNvSpPr/>
          <p:nvPr/>
        </p:nvSpPr>
        <p:spPr>
          <a:xfrm>
            <a:off x="1464469" y="3082965"/>
            <a:ext cx="71437" cy="727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Oval 11"/>
          <p:cNvSpPr/>
          <p:nvPr/>
        </p:nvSpPr>
        <p:spPr>
          <a:xfrm>
            <a:off x="6355188" y="3010231"/>
            <a:ext cx="71437" cy="727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Oval 12"/>
          <p:cNvSpPr/>
          <p:nvPr/>
        </p:nvSpPr>
        <p:spPr>
          <a:xfrm>
            <a:off x="1700214" y="3918136"/>
            <a:ext cx="71437" cy="727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Oval 13"/>
          <p:cNvSpPr/>
          <p:nvPr/>
        </p:nvSpPr>
        <p:spPr>
          <a:xfrm>
            <a:off x="1450182" y="3881769"/>
            <a:ext cx="71437" cy="727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Oval 15"/>
          <p:cNvSpPr/>
          <p:nvPr/>
        </p:nvSpPr>
        <p:spPr>
          <a:xfrm>
            <a:off x="1393032" y="4086888"/>
            <a:ext cx="71437" cy="727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Oval 17"/>
          <p:cNvSpPr/>
          <p:nvPr/>
        </p:nvSpPr>
        <p:spPr>
          <a:xfrm>
            <a:off x="1314452" y="3698046"/>
            <a:ext cx="71437" cy="727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Oval 18"/>
          <p:cNvSpPr/>
          <p:nvPr/>
        </p:nvSpPr>
        <p:spPr>
          <a:xfrm>
            <a:off x="1628777" y="3644765"/>
            <a:ext cx="71437" cy="727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Oval 23"/>
          <p:cNvSpPr/>
          <p:nvPr/>
        </p:nvSpPr>
        <p:spPr>
          <a:xfrm>
            <a:off x="7147294" y="3698046"/>
            <a:ext cx="71437" cy="727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Oval 24"/>
          <p:cNvSpPr/>
          <p:nvPr/>
        </p:nvSpPr>
        <p:spPr>
          <a:xfrm>
            <a:off x="7164030" y="3477515"/>
            <a:ext cx="71437" cy="727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6" name="Oval 25"/>
          <p:cNvSpPr/>
          <p:nvPr/>
        </p:nvSpPr>
        <p:spPr>
          <a:xfrm>
            <a:off x="7139024" y="3746589"/>
            <a:ext cx="71437" cy="727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7" name="Oval 26"/>
          <p:cNvSpPr/>
          <p:nvPr/>
        </p:nvSpPr>
        <p:spPr>
          <a:xfrm>
            <a:off x="5683914" y="3357367"/>
            <a:ext cx="71437" cy="727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8" name="Oval 27"/>
          <p:cNvSpPr/>
          <p:nvPr/>
        </p:nvSpPr>
        <p:spPr>
          <a:xfrm>
            <a:off x="5315596" y="3393733"/>
            <a:ext cx="71437" cy="727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9" name="Oval 28"/>
          <p:cNvSpPr/>
          <p:nvPr/>
        </p:nvSpPr>
        <p:spPr>
          <a:xfrm>
            <a:off x="5908527" y="2632629"/>
            <a:ext cx="71437" cy="727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Oval 29"/>
          <p:cNvSpPr/>
          <p:nvPr/>
        </p:nvSpPr>
        <p:spPr>
          <a:xfrm>
            <a:off x="5451327" y="2553137"/>
            <a:ext cx="71437" cy="727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1" name="Oval 30"/>
          <p:cNvSpPr/>
          <p:nvPr/>
        </p:nvSpPr>
        <p:spPr>
          <a:xfrm>
            <a:off x="5959178" y="4123255"/>
            <a:ext cx="71437" cy="727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2" name="Oval 31"/>
          <p:cNvSpPr/>
          <p:nvPr/>
        </p:nvSpPr>
        <p:spPr>
          <a:xfrm>
            <a:off x="2777376" y="2592751"/>
            <a:ext cx="71437" cy="727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3" name="Oval 32"/>
          <p:cNvSpPr/>
          <p:nvPr/>
        </p:nvSpPr>
        <p:spPr>
          <a:xfrm>
            <a:off x="2633751" y="4189824"/>
            <a:ext cx="71437" cy="727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4" name="Oval 33"/>
          <p:cNvSpPr/>
          <p:nvPr/>
        </p:nvSpPr>
        <p:spPr>
          <a:xfrm>
            <a:off x="2669470" y="3393733"/>
            <a:ext cx="71437" cy="727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5" name="Oval 34"/>
          <p:cNvSpPr/>
          <p:nvPr/>
        </p:nvSpPr>
        <p:spPr>
          <a:xfrm>
            <a:off x="6016973" y="5358265"/>
            <a:ext cx="71437" cy="727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7" name="Rectangle 36"/>
          <p:cNvSpPr/>
          <p:nvPr/>
        </p:nvSpPr>
        <p:spPr>
          <a:xfrm>
            <a:off x="2430177" y="2933866"/>
            <a:ext cx="3752870" cy="149099"/>
          </a:xfrm>
          <a:prstGeom prst="rect">
            <a:avLst/>
          </a:prstGeom>
          <a:solidFill>
            <a:schemeClr val="accent4">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6" name="Rectangle 35"/>
          <p:cNvSpPr/>
          <p:nvPr/>
        </p:nvSpPr>
        <p:spPr>
          <a:xfrm>
            <a:off x="6247759" y="2483906"/>
            <a:ext cx="423863" cy="2573747"/>
          </a:xfrm>
          <a:prstGeom prst="rect">
            <a:avLst/>
          </a:prstGeom>
          <a:solidFill>
            <a:schemeClr val="accent4">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8" name="Rectangle 37"/>
          <p:cNvSpPr/>
          <p:nvPr/>
        </p:nvSpPr>
        <p:spPr>
          <a:xfrm>
            <a:off x="5947413" y="3089339"/>
            <a:ext cx="164615" cy="729984"/>
          </a:xfrm>
          <a:prstGeom prst="rect">
            <a:avLst/>
          </a:prstGeom>
          <a:solidFill>
            <a:schemeClr val="accent4">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9" name="Rectangle 38"/>
          <p:cNvSpPr/>
          <p:nvPr/>
        </p:nvSpPr>
        <p:spPr>
          <a:xfrm>
            <a:off x="2445454" y="3708406"/>
            <a:ext cx="3752870" cy="149099"/>
          </a:xfrm>
          <a:prstGeom prst="rect">
            <a:avLst/>
          </a:prstGeom>
          <a:solidFill>
            <a:schemeClr val="accent4">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0" name="TextBox 39"/>
          <p:cNvSpPr txBox="1"/>
          <p:nvPr/>
        </p:nvSpPr>
        <p:spPr>
          <a:xfrm>
            <a:off x="2334320" y="-62993"/>
            <a:ext cx="4166497" cy="584775"/>
          </a:xfrm>
          <a:prstGeom prst="rect">
            <a:avLst/>
          </a:prstGeom>
          <a:noFill/>
        </p:spPr>
        <p:txBody>
          <a:bodyPr wrap="square" rtlCol="0">
            <a:spAutoFit/>
          </a:bodyPr>
          <a:lstStyle/>
          <a:p>
            <a:r>
              <a:rPr lang="en-US" sz="3200" dirty="0"/>
              <a:t>An active shooter…2</a:t>
            </a:r>
          </a:p>
        </p:txBody>
      </p:sp>
      <p:sp>
        <p:nvSpPr>
          <p:cNvPr id="3" name="Date Placeholder 2"/>
          <p:cNvSpPr>
            <a:spLocks noGrp="1"/>
          </p:cNvSpPr>
          <p:nvPr>
            <p:ph type="dt" sz="half" idx="10"/>
          </p:nvPr>
        </p:nvSpPr>
        <p:spPr/>
        <p:txBody>
          <a:bodyPr/>
          <a:lstStyle/>
          <a:p>
            <a:pPr>
              <a:defRPr/>
            </a:pPr>
            <a:r>
              <a:rPr lang="en-US" altLang="en-US" dirty="0" smtClean="0"/>
              <a:t>@Henry Hexmoor</a:t>
            </a:r>
            <a:endParaRPr lang="en-US" altLang="en-US" dirty="0"/>
          </a:p>
        </p:txBody>
      </p:sp>
      <p:sp>
        <p:nvSpPr>
          <p:cNvPr id="15" name="Footer Placeholder 14"/>
          <p:cNvSpPr>
            <a:spLocks noGrp="1"/>
          </p:cNvSpPr>
          <p:nvPr>
            <p:ph type="ftr" sz="quarter" idx="11"/>
          </p:nvPr>
        </p:nvSpPr>
        <p:spPr/>
        <p:txBody>
          <a:bodyPr/>
          <a:lstStyle/>
          <a:p>
            <a:pPr>
              <a:defRPr/>
            </a:pPr>
            <a:r>
              <a:rPr lang="en-US" altLang="en-US" smtClean="0"/>
              <a:t>November 2016</a:t>
            </a:r>
            <a:endParaRPr lang="en-US" altLang="en-US" dirty="0"/>
          </a:p>
        </p:txBody>
      </p:sp>
    </p:spTree>
    <p:extLst>
      <p:ext uri="{BB962C8B-B14F-4D97-AF65-F5344CB8AC3E}">
        <p14:creationId xmlns:p14="http://schemas.microsoft.com/office/powerpoint/2010/main" val="3442875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0.00013 0.00047 L -0.00013 0.00047 C -0.00208 0.00093 -0.00404 0.00047 -0.00573 0.00162 C -0.00638 0.00186 -0.00677 0.00348 -0.0069 0.00463 C -0.00729 0.00787 -0.00716 0.01112 -0.00742 0.01459 C -0.00755 0.01574 -0.00781 0.01713 -0.00807 0.01852 C -0.0082 0.0294 -0.00807 0.04051 -0.00859 0.05139 C -0.00872 0.05463 -0.0095 0.05811 -0.01029 0.06135 C -0.01146 0.06667 -0.01198 0.06899 -0.01419 0.07223 C -0.01471 0.07292 -0.01523 0.07362 -0.01589 0.07408 C -0.01654 0.075 -0.01732 0.0757 -0.0181 0.07616 C -0.01992 0.07709 -0.02187 0.07732 -0.0237 0.07824 C -0.02487 0.07871 -0.02591 0.0794 -0.02708 0.0801 C -0.0276 0.08056 -0.02812 0.08079 -0.02878 0.08125 C -0.02969 0.08172 -0.0306 0.08264 -0.03151 0.08311 C -0.03242 0.08357 -0.03346 0.0838 -0.03437 0.08403 C -0.03568 0.08473 -0.03698 0.08542 -0.03828 0.08612 C -0.04779 0.08588 -0.05755 0.08912 -0.0668 0.08519 C -0.06901 0.08426 -0.06706 0.07709 -0.06732 0.07315 C -0.06745 0.07176 -0.06771 0.07061 -0.06797 0.06922 C -0.06836 0.0669 -0.06953 0.06065 -0.07018 0.05834 C -0.07044 0.05718 -0.0707 0.05602 -0.07122 0.05533 C -0.07227 0.05417 -0.0737 0.0544 -0.07461 0.05324 C -0.07865 0.04862 -0.07669 0.05 -0.08021 0.04838 C -0.08073 0.04769 -0.08125 0.04653 -0.0819 0.0463 C -0.08333 0.04607 -0.08542 0.04746 -0.08698 0.04838 C -0.0875 0.04931 -0.08828 0.05 -0.08867 0.05139 C -0.08906 0.05255 -0.08893 0.05394 -0.08919 0.05533 C -0.08971 0.05834 -0.09023 0.06135 -0.09089 0.06412 C -0.09102 0.06528 -0.09102 0.06644 -0.09141 0.06713 C -0.09219 0.06899 -0.0931 0.07037 -0.09362 0.07223 C -0.09687 0.08172 -0.09271 0.07338 -0.09648 0.0801 C -0.09661 0.08172 -0.09609 0.08496 -0.097 0.08519 C -0.10456 0.08704 -0.11237 0.08565 -0.11992 0.08612 C -0.12643 0.08658 -0.13307 0.0875 -0.13958 0.0882 C -0.14089 0.08843 -0.15221 0.09121 -0.15469 0.09121 C -0.1569 0.09121 -0.15911 0.09051 -0.16133 0.09005 C -0.16172 0.08866 -0.16211 0.0875 -0.1625 0.08612 C -0.16276 0.08519 -0.16276 0.08403 -0.16302 0.08311 C -0.16432 0.07778 -0.16445 0.07801 -0.16589 0.07408 C -0.16628 0.07223 -0.16667 0.07014 -0.16693 0.06829 C -0.16745 0.06528 -0.16771 0.06227 -0.1681 0.05926 C -0.16862 0.0551 -0.16849 0.05579 -0.16914 0.05232 C -0.16901 0.04491 -0.16901 0.03774 -0.16862 0.03033 C -0.16849 0.02616 -0.1681 0.02686 -0.16693 0.02338 C -0.16654 0.02223 -0.16628 0.02061 -0.16589 0.01945 C -0.16536 0.01829 -0.16471 0.0176 -0.16419 0.01644 C -0.16146 0.01065 -0.1651 0.01621 -0.16081 0.01042 C -0.16068 0.00811 -0.16055 0.00579 -0.16029 0.00348 C -0.16016 0.00255 -0.16003 0.00139 -0.15964 0.00047 C -0.15924 -0.00046 -0.15859 -0.00069 -0.15807 -0.00138 C -0.15638 -0.01296 -0.15885 0.00093 -0.15573 -0.0074 C -0.15534 -0.00856 -0.1556 -0.01018 -0.15521 -0.01134 C -0.15456 -0.01342 -0.15286 -0.01504 -0.15182 -0.01643 C -0.15169 -0.01805 -0.15169 -0.01967 -0.1513 -0.02129 C -0.15104 -0.02245 -0.15052 -0.02338 -0.15013 -0.0243 C -0.1474 -0.0331 -0.15065 -0.02407 -0.14792 -0.03125 C -0.1487 -0.05231 -0.14714 -0.04143 -0.14961 -0.05115 C -0.15169 -0.05949 -0.15 -0.05671 -0.15299 -0.06018 C -0.15325 -0.06111 -0.1543 -0.06689 -0.15521 -0.06805 C -0.15586 -0.06875 -0.15664 -0.06875 -0.15742 -0.06898 C -0.15977 -0.0699 -0.1612 -0.07037 -0.16367 -0.07106 C -0.16849 -0.07546 -0.17005 -0.07708 -0.1776 -0.08009 C -0.18034 -0.08101 -0.1832 -0.08078 -0.18594 -0.08101 C -0.18841 -0.08171 -0.18984 -0.08217 -0.19219 -0.0831 C -0.19284 -0.08333 -0.19362 -0.08379 -0.1944 -0.08402 C -0.19753 -0.08449 -0.20078 -0.08472 -0.20391 -0.08495 C -0.20534 -0.08541 -0.2069 -0.08541 -0.20833 -0.08588 C -0.2095 -0.08634 -0.21055 -0.0875 -0.21172 -0.08796 C -0.21263 -0.08842 -0.21354 -0.08865 -0.21458 -0.08888 C -0.21562 -0.09004 -0.21667 -0.09143 -0.21784 -0.09189 C -0.21992 -0.09282 -0.222 -0.09259 -0.22409 -0.09305 C -0.22578 -0.09328 -0.22747 -0.09351 -0.22904 -0.09398 C -0.23008 -0.09421 -0.23099 -0.09467 -0.2319 -0.0949 C -0.23294 -0.09537 -0.23411 -0.0956 -0.23529 -0.09583 C -0.23594 -0.09629 -0.23672 -0.09676 -0.2375 -0.09699 C -0.23932 -0.09745 -0.24128 -0.09768 -0.2431 -0.09791 C -0.24505 -0.10023 -0.24544 -0.10115 -0.24818 -0.10185 C -0.26419 -0.10694 -0.25117 -0.10347 -0.26549 -0.10578 C -0.2668 -0.10601 -0.2681 -0.10648 -0.2694 -0.10694 C -0.27318 -0.1081 -0.27005 -0.1074 -0.27331 -0.10879 C -0.27422 -0.10926 -0.27513 -0.10949 -0.27604 -0.10995 C -0.27682 -0.11041 -0.2776 -0.11111 -0.27839 -0.1118 C -0.27891 -0.1125 -0.27943 -0.11342 -0.28008 -0.11388 C -0.28203 -0.11504 -0.28411 -0.11574 -0.2862 -0.11689 C -0.28672 -0.11782 -0.28711 -0.11944 -0.28789 -0.1199 C -0.28932 -0.12083 -0.29089 -0.1206 -0.29232 -0.12083 C -0.29831 -0.12129 -0.3043 -0.12152 -0.31029 -0.12176 C -0.31146 -0.12245 -0.31328 -0.12338 -0.31419 -0.12476 C -0.31471 -0.12546 -0.31484 -0.12685 -0.31523 -0.12777 C -0.31575 -0.12916 -0.31641 -0.13055 -0.31693 -0.13171 C -0.31745 -0.13287 -0.31797 -0.13379 -0.31862 -0.13472 C -0.31953 -0.13611 -0.32057 -0.13703 -0.32148 -0.13865 C -0.32526 -0.14629 -0.32187 -0.14351 -0.32539 -0.1456 C -0.32695 -0.15717 -0.32448 -0.14328 -0.3276 -0.15162 C -0.32839 -0.1537 -0.32852 -0.15648 -0.3293 -0.15856 C -0.32982 -0.16018 -0.33086 -0.16111 -0.33151 -0.1625 C -0.33203 -0.16388 -0.33203 -0.16551 -0.33268 -0.16666 C -0.3332 -0.16736 -0.33411 -0.16713 -0.3349 -0.16759 C -0.33529 -0.16898 -0.33555 -0.17037 -0.33594 -0.17152 C -0.33633 -0.17268 -0.33685 -0.17338 -0.33711 -0.17453 C -0.3375 -0.17592 -0.33802 -0.18032 -0.33815 -0.18148 C -0.33802 -0.19467 -0.33828 -0.2081 -0.33763 -0.22129 C -0.33763 -0.22245 -0.33685 -0.21944 -0.33659 -0.21828 C -0.33633 -0.21736 -0.33646 -0.21597 -0.33594 -0.21527 C -0.33555 -0.21458 -0.3349 -0.21458 -0.33424 -0.21435 C -0.33268 -0.23148 -0.3349 -0.20648 -0.33268 -0.24606 C -0.33255 -0.24722 -0.33255 -0.24838 -0.33203 -0.24907 C -0.33125 -0.25023 -0.33021 -0.25023 -0.3293 -0.25115 C -0.32318 -0.25694 -0.32812 -0.2537 -0.32422 -0.25601 C -0.3237 -0.25717 -0.32318 -0.25833 -0.32253 -0.25902 C -0.32057 -0.2618 -0.31849 -0.26365 -0.31641 -0.26597 C -0.3151 -0.26759 -0.31458 -0.26875 -0.31302 -0.26898 C -0.30964 -0.2699 -0.30299 -0.27106 -0.30299 -0.27106 C -0.29766 -0.27407 -0.30547 -0.26898 -0.29961 -0.275 C -0.29896 -0.27569 -0.29805 -0.27569 -0.2974 -0.27592 C -0.29674 -0.27662 -0.29622 -0.27754 -0.2957 -0.27801 C -0.29492 -0.2787 -0.29245 -0.27963 -0.2918 -0.27986 C -0.28854 -0.27963 -0.28542 -0.28009 -0.28229 -0.27893 C -0.28138 -0.2787 -0.28073 -0.27685 -0.28008 -0.27592 C -0.27943 -0.27523 -0.27878 -0.27476 -0.27839 -0.27407 C -0.27721 -0.27222 -0.275 -0.26805 -0.275 -0.26805 C -0.27461 -0.26412 -0.27396 -0.25833 -0.27331 -0.25416 C -0.27318 -0.25301 -0.27279 -0.25208 -0.27279 -0.25115 C -0.27253 -0.24375 -0.27279 -0.23657 -0.27279 -0.22916 " pathEditMode="relative" ptsTypes="AAAAAAAAAAAAAAAAAAAAAAAAAAAAAAAAAAAAAAAAAAAAAAAAAAAAAAAAAAAAAAAAAAAAAAAAAAAAAAAAAAAAAAAAAAAAAAAAAAAAAAAAAAAAAAAAAAAAAAAAAAAAA">
                                      <p:cBhvr>
                                        <p:cTn id="6" dur="5000" fill="hold"/>
                                        <p:tgtEl>
                                          <p:spTgt spid="30"/>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3.95833E-6 0.00024 L -3.95833E-6 0.00024 C -0.00169 0.00163 -0.00364 0.00209 -0.00507 0.00417 C -0.00586 0.00533 -0.00559 0.00764 -0.00625 0.00903 C -0.00664 0.01019 -0.00729 0.01042 -0.00794 0.01112 C -0.00859 0.0132 -0.00963 0.01482 -0.01015 0.01714 C -0.01067 0.01922 -0.01054 0.02177 -0.01067 0.02408 C -0.0108 0.02616 -0.01106 0.02802 -0.01119 0.0301 C -0.0108 0.04005 -0.01028 0.03936 -0.01119 0.04792 C -0.01132 0.04908 -0.01145 0.05001 -0.01184 0.05093 C -0.0125 0.05278 -0.01328 0.0544 -0.01406 0.05579 C -0.01458 0.05695 -0.01497 0.05834 -0.01575 0.0588 C -0.01718 0.05973 -0.01875 0.0595 -0.02018 0.05996 C -0.03411 0.06598 -0.02005 0.05996 -0.05833 0.06482 C -0.05963 0.06505 -0.06093 0.06552 -0.06224 0.06575 C -0.06536 0.0669 -0.06862 0.06737 -0.07174 0.06876 C -0.07317 0.06945 -0.07474 0.06968 -0.07617 0.07084 C -0.07695 0.07153 -0.0776 0.07223 -0.07838 0.07292 C -0.08007 0.07385 -0.0832 0.07454 -0.08463 0.07477 C -0.08554 0.0757 -0.08632 0.07709 -0.08737 0.07778 C -0.09036 0.07987 -0.09479 0.07825 -0.09739 0.07778 L -0.10416 0.07385 C -0.10468 0.07339 -0.10533 0.07339 -0.10586 0.07292 C -0.1108 0.06829 -0.10872 0.06968 -0.11197 0.06783 C -0.1125 0.0669 -0.11302 0.06575 -0.11367 0.06482 C -0.11458 0.06366 -0.11836 0.06297 -0.11875 0.06297 C -0.12044 0.06089 -0.1207 0.06042 -0.12265 0.0588 C -0.12317 0.05857 -0.12369 0.05811 -0.12434 0.05788 C -0.12487 0.05695 -0.12552 0.05602 -0.12604 0.05487 C -0.12643 0.05394 -0.12656 0.05278 -0.12708 0.05186 C -0.12799 0.0507 -0.12903 0.05001 -0.12994 0.04885 C -0.13046 0.04839 -0.13099 0.04769 -0.13164 0.047 C -0.13307 0.04723 -0.13463 0.04723 -0.13606 0.04792 C -0.13737 0.04862 -0.14114 0.05579 -0.14114 0.05579 C -0.1414 0.05695 -0.14166 0.05834 -0.14218 0.0588 C -0.14322 0.05996 -0.1444 0.06019 -0.14557 0.06089 C -0.14804 0.06227 -0.14674 0.06158 -0.14947 0.06297 C -0.15065 0.06413 -0.15156 0.06621 -0.15286 0.0669 C -0.15559 0.06806 -0.15429 0.06737 -0.15677 0.06876 C -0.15729 0.07014 -0.15755 0.07246 -0.15846 0.07292 C -0.16406 0.07431 -0.16822 0.0713 -0.17356 0.06991 C -0.17526 0.06945 -0.17695 0.06922 -0.17864 0.06876 C -0.19179 0.07084 -0.19557 0.07339 -0.20599 0.07084 C -0.20664 0.07061 -0.20716 0.07014 -0.20768 0.06991 C -0.2082 0.06852 -0.20859 0.0669 -0.20937 0.06575 C -0.20976 0.06528 -0.21054 0.06552 -0.21106 0.06482 C -0.21171 0.06413 -0.21211 0.06297 -0.21276 0.06181 C -0.21289 0.06065 -0.21289 0.05903 -0.21328 0.05788 C -0.21367 0.05649 -0.21471 0.05556 -0.21497 0.05394 C -0.21549 0.04931 -0.21536 0.04468 -0.21549 0.04005 C -0.21575 0.03427 -0.21588 0.02871 -0.21614 0.02315 C -0.21575 0.01274 -0.21588 0.00232 -0.21497 -0.00786 C -0.21484 -0.00972 -0.21328 -0.01018 -0.21276 -0.0118 C -0.2108 -0.01736 -0.21393 -0.01481 -0.21106 -0.0206 C -0.21054 -0.02175 -0.2095 -0.02198 -0.20885 -0.02268 C -0.2082 -0.02407 -0.20781 -0.02546 -0.20716 -0.02661 C -0.20612 -0.02823 -0.20481 -0.02916 -0.20377 -0.03055 C -0.20299 -0.03171 -0.20234 -0.03263 -0.20156 -0.03356 C -0.19505 -0.0412 -0.20208 -0.03217 -0.19648 -0.03958 C -0.19609 -0.0405 -0.19557 -0.04143 -0.19544 -0.04259 C -0.19479 -0.04583 -0.19336 -0.05786 -0.19309 -0.06041 C -0.19231 -0.06921 -0.19336 -0.06527 -0.1914 -0.07036 C -0.19166 -0.07384 -0.19153 -0.07731 -0.19205 -0.08032 C -0.19257 -0.08333 -0.19414 -0.08356 -0.19544 -0.08448 C -0.19687 -0.08541 -0.1983 -0.0868 -0.19987 -0.08726 C -0.2013 -0.08796 -0.21523 -0.08935 -0.21549 -0.08935 C -0.22135 -0.0956 -0.21536 -0.08981 -0.22109 -0.09328 C -0.22252 -0.09421 -0.22369 -0.0956 -0.225 -0.09629 C -0.22786 -0.09791 -0.23502 -0.09814 -0.23619 -0.09837 C -0.31015 -0.09675 -0.26627 -0.10948 -0.28554 -0.09421 C -0.28606 -0.09398 -0.28658 -0.09374 -0.28711 -0.09328 C -0.28776 -0.09212 -0.28997 -0.08657 -0.29114 -0.08541 C -0.29153 -0.08472 -0.29218 -0.08472 -0.2927 -0.08448 C -0.29309 -0.0824 -0.29349 -0.07986 -0.2944 -0.07847 C -0.29505 -0.07754 -0.29596 -0.07708 -0.29674 -0.07638 C -0.29974 -0.07337 -0.29674 -0.07499 -0.30117 -0.07337 C -0.30586 -0.07384 -0.31054 -0.07361 -0.3151 -0.07453 C -0.31614 -0.07453 -0.31692 -0.07592 -0.31796 -0.07638 C -0.31888 -0.07685 -0.31979 -0.07708 -0.3207 -0.07731 C -0.32148 -0.07777 -0.32226 -0.078 -0.32304 -0.07847 C -0.33033 -0.08217 -0.31849 -0.07615 -0.3263 -0.08148 C -0.32721 -0.08194 -0.32825 -0.08194 -0.32916 -0.0824 C -0.32968 -0.0831 -0.3302 -0.08379 -0.33086 -0.08448 C -0.33151 -0.08518 -0.33242 -0.08541 -0.33307 -0.08634 C -0.33567 -0.08958 -0.33372 -0.08958 -0.33697 -0.09236 C -0.33841 -0.09351 -0.33997 -0.09421 -0.3414 -0.09536 C -0.34205 -0.09583 -0.34505 -0.09907 -0.34596 -0.10023 C -0.34687 -0.10161 -0.34778 -0.103 -0.34869 -0.10416 C -0.35 -0.10601 -0.3513 -0.10763 -0.3526 -0.10925 C -0.35338 -0.11134 -0.35403 -0.11342 -0.35494 -0.11527 C -0.35625 -0.11828 -0.3582 -0.12083 -0.35989 -0.12314 C -0.36015 -0.12407 -0.36015 -0.12523 -0.36041 -0.12615 C -0.36093 -0.12731 -0.36158 -0.128 -0.36211 -0.12916 C -0.36315 -0.13101 -0.36406 -0.1331 -0.36497 -0.13518 C -0.3651 -0.1368 -0.36523 -0.13842 -0.36549 -0.14004 C -0.36575 -0.1412 -0.36627 -0.14189 -0.36666 -0.14305 C -0.36692 -0.14398 -0.36705 -0.14513 -0.36718 -0.14606 C -0.3677 -0.16064 -0.36718 -0.15948 -0.36836 -0.16898 C -0.36849 -0.17036 -0.36849 -0.17175 -0.36888 -0.17291 C -0.36927 -0.17407 -0.37005 -0.17476 -0.37057 -0.17592 C -0.37161 -0.178 -0.37252 -0.18055 -0.3733 -0.18286 C -0.37356 -0.18495 -0.3733 -0.18703 -0.37395 -0.18888 C -0.37421 -0.18981 -0.375 -0.18935 -0.37565 -0.18981 C -0.37617 -0.19027 -0.37669 -0.1912 -0.37721 -0.19189 C -0.3776 -0.19282 -0.37799 -0.19374 -0.37838 -0.1949 C -0.3789 -0.19606 -0.37955 -0.19745 -0.38007 -0.19884 C -0.38033 -0.19976 -0.38033 -0.20092 -0.38059 -0.20185 C -0.38099 -0.20277 -0.38138 -0.2037 -0.38177 -0.20486 C -0.38216 -0.20601 -0.38255 -0.2074 -0.38281 -0.20879 C -0.38333 -0.21041 -0.38359 -0.21203 -0.38398 -0.21365 C -0.38424 -0.21458 -0.38424 -0.21573 -0.3845 -0.21666 C -0.38502 -0.21782 -0.38567 -0.21874 -0.38619 -0.21967 C -0.38763 -0.22962 -0.38658 -0.22523 -0.38906 -0.23263 C -0.39192 -0.253 -0.3901 -0.23842 -0.38906 -0.28842 C -0.38906 -0.28935 -0.38867 -0.29027 -0.38841 -0.2912 C -0.38776 -0.29536 -0.38724 -0.30393 -0.38398 -0.30416 L -0.37109 -0.30532 C -0.37018 -0.30555 -0.36927 -0.30578 -0.36836 -0.30624 C -0.36705 -0.30671 -0.36575 -0.30763 -0.36445 -0.30833 C -0.36367 -0.30856 -0.36289 -0.30879 -0.36211 -0.30925 C -0.36158 -0.30995 -0.36106 -0.31064 -0.36041 -0.31111 C -0.35963 -0.31203 -0.35859 -0.31249 -0.35768 -0.31319 C -0.35572 -0.31458 -0.35416 -0.3155 -0.35208 -0.3162 C -0.35026 -0.31689 -0.34648 -0.31805 -0.34648 -0.31805 C -0.34257 -0.31782 -0.33867 -0.31782 -0.33476 -0.31712 C -0.33411 -0.31712 -0.33346 -0.31689 -0.33307 -0.3162 C -0.33255 -0.3155 -0.33229 -0.31411 -0.3319 -0.31319 C -0.33177 -0.31226 -0.33177 -0.31087 -0.33138 -0.31018 C -0.33099 -0.30948 -0.33007 -0.31018 -0.32968 -0.30925 C -0.32903 -0.3074 -0.32942 -0.30462 -0.32851 -0.30323 L -0.32695 -0.30023 C -0.32552 -0.29097 -0.3276 -0.30254 -0.32408 -0.2912 C -0.32304 -0.28773 -0.32278 -0.28333 -0.32239 -0.27939 C -0.32174 -0.27291 -0.32187 -0.27638 -0.32187 -0.27152 " pathEditMode="relative" ptsTypes="AAAAAAAAAAAAAAAAAAAAAAAAAAAAAAAAAAAAAAAAAAAAAAAAAAAAAAAAAAAAAAAAAAAAAAAAAAAAAAAAAAAAAAAAAAAAAAAAAAAAAAAAAAAAAAAAAAAAAAAAAAAAAAAAAAAAAA">
                                      <p:cBhvr>
                                        <p:cTn id="8" dur="5250" fill="hold"/>
                                        <p:tgtEl>
                                          <p:spTgt spid="29"/>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2.08333E-7 -1.85185E-6 L -2.08333E-7 -1.85185E-6 C -0.00169 -0.0044 -0.0026 -0.00995 -0.00508 -0.01273 C -0.01094 -0.01968 -0.00195 -0.00833 -0.01146 -0.02546 C -0.01224 -0.02685 -0.01302 -0.02801 -0.01367 -0.0294 C -0.01497 -0.03218 -0.01602 -0.03519 -0.01719 -0.03819 C -0.01745 -0.04028 -0.01771 -0.04236 -0.01797 -0.04468 C -0.01823 -0.04699 -0.01771 -0.05023 -0.01862 -0.05208 C -0.02005 -0.05556 -0.0224 -0.05741 -0.02435 -0.05972 C -0.025 -0.06065 -0.02565 -0.06181 -0.02656 -0.06227 C -0.02787 -0.06319 -0.0293 -0.06319 -0.03073 -0.06366 C -0.03177 -0.06435 -0.03268 -0.06551 -0.03359 -0.0662 C -0.0375 -0.06921 -0.04466 -0.06968 -0.04727 -0.06991 C -0.05247 -0.0706 -0.05768 -0.07083 -0.06289 -0.0713 C -0.0832 -0.07083 -0.10339 -0.0713 -0.1237 -0.06991 C -0.12448 -0.06991 -0.12526 -0.06852 -0.12578 -0.06736 C -0.12669 -0.06597 -0.12721 -0.06412 -0.128 -0.06227 C -0.12813 -0.05972 -0.12813 -0.05718 -0.12865 -0.05463 C -0.12904 -0.05301 -0.13008 -0.05208 -0.13086 -0.05093 C -0.13516 -0.04398 -0.13346 -0.04606 -0.13932 -0.04468 C -0.14297 -0.04491 -0.14662 -0.04421 -0.15013 -0.04583 C -0.15521 -0.04815 -0.15234 -0.06204 -0.15365 -0.0662 C -0.1543 -0.06852 -0.15651 -0.06713 -0.15794 -0.06736 C -0.1599 -0.06782 -0.16172 -0.06829 -0.16367 -0.06875 C -0.17292 -0.06782 -0.18229 -0.06806 -0.19154 -0.0662 C -0.19297 -0.06597 -0.19388 -0.06343 -0.19505 -0.06227 C -0.19596 -0.06157 -0.19701 -0.06134 -0.19792 -0.06111 C -0.21172 -0.05694 -0.21081 -0.05833 -0.22865 -0.05718 C -0.23203 -0.05648 -0.23529 -0.05463 -0.23867 -0.05463 C -0.26107 -0.05556 -0.28346 -0.05787 -0.30586 -0.05972 C -0.30794 -0.05995 -0.31016 -0.06065 -0.31224 -0.06111 L -0.32721 -0.06481 C -0.33346 -0.07037 -0.33086 -0.06921 -0.34297 -0.0662 C -0.34401 -0.06597 -0.34479 -0.06389 -0.34583 -0.06366 C -0.35104 -0.0625 -0.35638 -0.06296 -0.36159 -0.06227 C -0.36471 -0.06204 -0.36771 -0.06157 -0.37083 -0.06111 C -0.37721 -0.06157 -0.38372 -0.06111 -0.3901 -0.06227 C -0.39232 -0.06273 -0.3944 -0.06481 -0.39662 -0.0662 L -0.3987 -0.06736 C -0.39922 -0.06829 -0.39961 -0.06921 -0.40013 -0.06991 C -0.40195 -0.07199 -0.40326 -0.07269 -0.40508 -0.07384 C -0.4056 -0.07454 -0.40599 -0.07546 -0.40651 -0.07639 C -0.40729 -0.07731 -0.40833 -0.07755 -0.40872 -0.07894 C -0.40951 -0.08148 -0.40964 -0.08472 -0.41016 -0.08773 C -0.41055 -0.08981 -0.41107 -0.0919 -0.41159 -0.09421 C -0.41185 -0.09884 -0.41198 -0.10347 -0.41224 -0.1081 C -0.41276 -0.1162 -0.41367 -0.12407 -0.41367 -0.13218 C -0.4138 -0.14329 -0.41341 -0.15417 -0.41302 -0.16528 C -0.41289 -0.16782 -0.41276 -0.17037 -0.41224 -0.17292 C -0.41172 -0.17593 -0.41081 -0.1787 -0.41016 -0.18171 C -0.40977 -0.19144 -0.40964 -0.19815 -0.40872 -0.20718 C -0.40859 -0.2088 -0.4082 -0.21042 -0.40794 -0.21227 C -0.40781 -0.2169 -0.40781 -0.22153 -0.40729 -0.22616 C -0.40664 -0.23264 -0.40443 -0.24514 -0.40443 -0.24514 C -0.40456 -0.25625 -0.40482 -0.29514 -0.40586 -0.3125 C -0.40599 -0.31435 -0.40638 -0.31597 -0.40651 -0.31759 C -0.4069 -0.32014 -0.40703 -0.32269 -0.40729 -0.32523 C -0.40755 -0.33171 -0.40755 -0.33796 -0.40794 -0.34421 C -0.4082 -0.34699 -0.40938 -0.34931 -0.40938 -0.35185 C -0.40938 -0.3625 -0.40872 -0.37315 -0.40794 -0.38356 C -0.40781 -0.38588 -0.40716 -0.38796 -0.40651 -0.39005 C -0.40612 -0.3919 -0.40339 -0.40278 -0.40156 -0.40648 C -0.40091 -0.40787 -0.40013 -0.40903 -0.39948 -0.41042 C -0.39792 -0.41319 -0.39662 -0.4162 -0.39518 -0.41921 C -0.39466 -0.42176 -0.39427 -0.42431 -0.39375 -0.42685 C -0.39232 -0.43287 -0.3918 -0.4338 -0.3901 -0.43819 C -0.38984 -0.44259 -0.38984 -0.44676 -0.38945 -0.45093 C -0.38919 -0.45324 -0.38815 -0.45509 -0.38802 -0.45741 C -0.3875 -0.46319 -0.3875 -0.46921 -0.38724 -0.475 C -0.38789 -0.52986 -0.38893 -0.52384 -0.38659 -0.56782 C -0.38646 -0.56991 -0.38607 -0.57199 -0.38581 -0.57407 C -0.3832 -0.60069 -0.38633 -0.58912 -0.38151 -0.60093 C -0.38112 -0.60208 -0.3806 -0.60324 -0.38008 -0.60463 C -0.37956 -0.60625 -0.37943 -0.60833 -0.37865 -0.60972 C -0.378 -0.61111 -0.37682 -0.61157 -0.37591 -0.61227 C -0.37122 -0.61551 -0.37122 -0.61481 -0.36589 -0.61597 C -0.35872 -0.61481 -0.35156 -0.61389 -0.3444 -0.61227 C -0.34219 -0.61181 -0.3401 -0.61111 -0.33802 -0.60972 C -0.3362 -0.60856 -0.33464 -0.60625 -0.33294 -0.60463 C -0.33177 -0.60347 -0.32904 -0.60162 -0.328 -0.59954 C -0.32708 -0.59792 -0.32526 -0.59282 -0.32435 -0.59074 C -0.32279 -0.5787 -0.32435 -0.59097 -0.32292 -0.56782 C -0.32279 -0.56528 -0.3224 -0.56273 -0.32227 -0.56019 C -0.32175 -0.55046 -0.32135 -0.54074 -0.32083 -0.53102 C -0.31992 -0.51343 -0.32018 -0.52593 -0.32018 -0.50949 " pathEditMode="relative" ptsTypes="AAAAAAAAAAAAAAAAAAAAAAAAAAAAAAAAAAAAAAAAAAAAAAAAAAAAAAAAAAAAAAAAAAAAAAAAAAAAAAAAAAAAA">
                                      <p:cBhvr>
                                        <p:cTn id="10" dur="4750" fill="hold"/>
                                        <p:tgtEl>
                                          <p:spTgt spid="31"/>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2.5E-6 -3.33333E-6 L -2.5E-6 -3.33333E-6 C -0.00143 -0.00602 -0.00273 -0.01204 -0.00429 -0.01783 C -0.00494 -0.02014 -0.00586 -0.02199 -0.00651 -0.02431 C -0.00755 -0.02755 -0.00833 -0.03102 -0.00937 -0.03449 C -0.01106 -0.05023 -0.0082 -0.0581 -0.01432 -0.06366 C -0.01497 -0.06412 -0.01575 -0.06435 -0.01653 -0.06482 C -0.01901 -0.06945 -0.0181 -0.06875 -0.02356 -0.06875 C -0.03698 -0.06875 -0.05026 -0.06783 -0.06367 -0.06736 C -0.06484 -0.0669 -0.06601 -0.0669 -0.06718 -0.0662 C -0.07213 -0.0632 -0.06784 -0.06343 -0.07356 -0.06227 C -0.07747 -0.06181 -0.08125 -0.06158 -0.08502 -0.06111 C -0.0888 -0.06366 -0.09297 -0.06528 -0.09648 -0.06875 C -0.09739 -0.06968 -0.09752 -0.07199 -0.09791 -0.07384 C -0.09843 -0.07639 -0.10039 -0.08866 -0.10143 -0.09028 C -0.1026 -0.0919 -0.10429 -0.0912 -0.10573 -0.09144 C -0.11028 -0.0912 -0.11484 -0.09144 -0.11927 -0.09028 C -0.12174 -0.08958 -0.12174 -0.08542 -0.12291 -0.08264 C -0.12343 -0.08125 -0.12422 -0.07986 -0.125 -0.07894 C -0.12786 -0.07523 -0.13255 -0.06945 -0.13645 -0.06736 C -0.13789 -0.06667 -0.13932 -0.06667 -0.14075 -0.0662 C -0.14166 -0.06528 -0.14257 -0.06412 -0.14362 -0.06366 C -0.14505 -0.06296 -0.14648 -0.06227 -0.14791 -0.06227 C -0.15716 -0.06273 -0.1664 -0.06435 -0.17578 -0.06482 L -0.23932 -0.06875 C -0.2733 -0.07546 -0.23724 -0.06898 -0.30859 -0.07245 C -0.31601 -0.07292 -0.3233 -0.07431 -0.33073 -0.075 C -0.33737 -0.0757 -0.34401 -0.07593 -0.35078 -0.07639 C -0.35664 -0.07593 -0.36263 -0.0757 -0.36862 -0.075 C -0.36953 -0.075 -0.37044 -0.07384 -0.37148 -0.07384 C -0.37474 -0.07384 -0.37812 -0.07454 -0.38138 -0.075 C -0.38216 -0.07894 -0.38294 -0.08264 -0.38359 -0.08658 C -0.38385 -0.0882 -0.38424 -0.08982 -0.38424 -0.09144 C -0.38424 -0.10695 -0.38463 -0.13333 -0.38216 -0.15116 C -0.3819 -0.15301 -0.38112 -0.15463 -0.38073 -0.15625 C -0.37968 -0.16019 -0.37877 -0.16389 -0.37786 -0.16783 C -0.37643 -0.18495 -0.37864 -0.16875 -0.37356 -0.18426 C -0.3694 -0.19722 -0.37435 -0.18658 -0.37148 -0.19815 C -0.3707 -0.20093 -0.3694 -0.20324 -0.36862 -0.20579 C -0.3677 -0.20833 -0.36731 -0.21111 -0.3664 -0.21343 C -0.36067 -0.22894 -0.36784 -0.20486 -0.36289 -0.22245 C -0.36263 -0.2257 -0.3625 -0.22917 -0.36211 -0.23241 C -0.36185 -0.23565 -0.36093 -0.23843 -0.36067 -0.24144 C -0.36028 -0.24722 -0.36054 -0.25324 -0.36002 -0.25926 C -0.35937 -0.26644 -0.35716 -0.28079 -0.35716 -0.28079 C -0.35716 -0.28218 -0.3582 -0.30347 -0.35859 -0.30625 C -0.35885 -0.30833 -0.3595 -0.31042 -0.36002 -0.3125 C -0.36159 -0.31991 -0.35963 -0.3132 -0.36289 -0.32269 C -0.36315 -0.32431 -0.36341 -0.32593 -0.36354 -0.32778 C -0.36393 -0.33079 -0.36393 -0.3338 -0.36432 -0.33658 C -0.36458 -0.33889 -0.36523 -0.34097 -0.36575 -0.34306 C -0.36601 -0.34607 -0.36614 -0.34884 -0.3664 -0.35185 C -0.36666 -0.35394 -0.36836 -0.36134 -0.36862 -0.36204 C -0.36836 -0.37778 -0.36823 -0.39329 -0.36784 -0.40903 C -0.36784 -0.41111 -0.3677 -0.41343 -0.36718 -0.41528 C -0.36666 -0.4169 -0.36575 -0.41783 -0.36497 -0.41921 L -0.36289 -0.43056 C -0.36263 -0.43195 -0.36263 -0.43357 -0.36211 -0.43449 C -0.36172 -0.43519 -0.36119 -0.43611 -0.36067 -0.43704 C -0.36015 -0.4382 -0.36002 -0.44005 -0.35924 -0.44074 C -0.35807 -0.44213 -0.35651 -0.44283 -0.35494 -0.44329 C -0.34739 -0.44537 -0.33971 -0.44653 -0.33216 -0.44838 C -0.33034 -0.44884 -0.32539 -0.45023 -0.32291 -0.45232 C -0.3207 -0.4537 -0.31862 -0.45556 -0.3164 -0.45718 C -0.31211 -0.45695 -0.30781 -0.45741 -0.30364 -0.45602 C -0.29987 -0.45486 -0.29974 -0.44653 -0.29935 -0.44213 L -0.2957 -0.40903 C -0.29544 -0.40139 -0.29557 -0.39375 -0.29505 -0.38611 C -0.29466 -0.38102 -0.29362 -0.37593 -0.29284 -0.37083 C -0.2927 -0.36968 -0.29218 -0.36713 -0.29218 -0.36713 " pathEditMode="relative" ptsTypes="AAAAAAAAAAAAAAAAAAAAAAAAAAAAAAAAAAAAAAAAAAAAAAAAAAAAAAAAAAAAAAAAAAAAAA">
                                      <p:cBhvr>
                                        <p:cTn id="12" dur="5250" fill="hold"/>
                                        <p:tgtEl>
                                          <p:spTgt spid="27"/>
                                        </p:tgtEl>
                                        <p:attrNameLst>
                                          <p:attrName>ppt_x</p:attrName>
                                          <p:attrName>ppt_y</p:attrName>
                                        </p:attrNameLst>
                                      </p:cBhvr>
                                    </p:animMotion>
                                  </p:childTnLst>
                                </p:cTn>
                              </p:par>
                              <p:par>
                                <p:cTn id="13" presetID="0" presetClass="path" presetSubtype="0" accel="50000" decel="50000" fill="hold" grpId="0" nodeType="withEffect">
                                  <p:stCondLst>
                                    <p:cond delay="0"/>
                                  </p:stCondLst>
                                  <p:childTnLst>
                                    <p:animMotion origin="layout" path="M -7.29167E-6 3.33333E-6 L -7.29167E-6 3.33333E-6 C 0.00064 0.00324 0.00117 0.00694 0.00208 0.00995 C 0.00286 0.01273 0.00494 0.01759 0.00494 0.01759 C 0.0052 0.01898 0.00546 0.02014 0.00572 0.02152 C 0.00598 0.02338 0.0065 0.02847 0.00716 0.03032 C 0.00755 0.03171 0.00807 0.03287 0.00859 0.03426 C 0.00872 0.03588 0.00885 0.03773 0.00924 0.03935 C 0.00963 0.04074 0.01028 0.04166 0.01067 0.04305 C 0.01106 0.04421 0.01119 0.0456 0.01145 0.04699 C 0.01093 0.05393 0.01093 0.0581 0.01002 0.06458 C 0.00976 0.06597 0.00976 0.06736 0.00924 0.06852 C 0.00859 0.0699 0.00598 0.07222 0.00494 0.07222 C -0.01459 0.07314 -0.03412 0.07314 -0.05365 0.07361 C -0.05404 0.07477 -0.05443 0.07639 -0.05508 0.07731 C -0.05938 0.08379 -0.06797 0.07893 -0.07149 0.0787 C -0.07175 0.07731 -0.07188 0.07592 -0.07214 0.07477 C -0.07331 0.07106 -0.07527 0.06805 -0.07644 0.06458 C -0.08074 0.05277 -0.0767 0.06041 -0.08008 0.05439 C -0.08139 0.04722 -0.08074 0.04745 -0.0836 0.04305 C -0.08425 0.04213 -0.08503 0.04143 -0.08581 0.04051 C -0.08972 0.04189 -0.09389 0.04236 -0.09727 0.04699 C -0.09818 0.04814 -0.09831 0.05092 -0.09936 0.05208 C -0.1004 0.05301 -0.1017 0.05277 -0.10287 0.05324 C -0.10456 0.05393 -0.10626 0.05463 -0.10795 0.05578 C -0.10951 0.05694 -0.11303 0.06064 -0.11433 0.06203 C -0.11511 0.06296 -0.11563 0.06412 -0.11654 0.06458 C -0.12162 0.06805 -0.12227 0.06666 -0.12722 0.06852 C -0.12917 0.06921 -0.131 0.07014 -0.13295 0.07106 C -0.14597 0.07685 -0.13477 0.07222 -0.16719 0.07361 C -0.18386 0.07615 -0.17683 0.07569 -0.20508 0.07361 C -0.20626 0.07338 -0.21159 0.07152 -0.2129 0.07106 C -0.21641 0.06481 -0.21381 0.06805 -0.22006 0.06597 C -0.2211 0.06574 -0.22201 0.06504 -0.22292 0.06458 C -0.22436 0.06412 -0.22579 0.06389 -0.22722 0.06342 C -0.228 0.06319 -0.22865 0.06227 -0.22943 0.06203 C -0.23126 0.06157 -0.23321 0.06134 -0.23503 0.06088 C -0.2435 0.05578 -0.23907 0.0581 -0.25795 0.06088 C -0.25951 0.06111 -0.26081 0.06273 -0.26225 0.06342 C -0.26368 0.06412 -0.26511 0.06412 -0.26654 0.06458 C -0.26967 0.06597 -0.27266 0.06898 -0.27579 0.06967 C -0.278 0.07037 -0.28008 0.0706 -0.2823 0.07106 C -0.28295 0.07152 -0.2836 0.07222 -0.28438 0.07222 C -0.3004 0.07152 -0.31641 0.07083 -0.3323 0.06852 C -0.33308 0.06828 -0.33334 0.06597 -0.33373 0.06458 C -0.33399 0.06342 -0.33412 0.06203 -0.33438 0.06088 C -0.33477 0.05949 -0.33542 0.05833 -0.33581 0.05694 C -0.33633 0.05532 -0.33672 0.0537 -0.33725 0.05208 C -0.33751 0.04907 -0.33751 0.04606 -0.33803 0.04305 C -0.33829 0.04097 -0.33894 0.03889 -0.33946 0.0368 C -0.33972 0.03541 -0.33985 0.03426 -0.34011 0.03287 C -0.34037 0.0287 -0.3405 0.02453 -0.34089 0.02014 C -0.34324 -0.00811 -0.34128 0.01597 -0.34297 0.0037 C -0.34324 0.00162 -0.34337 -0.0007 -0.34376 -0.00255 C -0.34402 -0.0044 -0.3448 -0.00602 -0.34506 -0.00764 C -0.34571 -0.01065 -0.3461 -0.01366 -0.34649 -0.01667 C -0.34962 -0.06736 -0.34896 -0.05209 -0.34936 -0.13588 C -0.34949 -0.15463 -0.34909 -0.17315 -0.3487 -0.1919 C -0.3487 -0.19306 -0.34831 -0.19445 -0.34792 -0.19561 C -0.34714 -0.19838 -0.34506 -0.20324 -0.34506 -0.20324 C -0.34493 -0.20463 -0.34454 -0.20579 -0.34441 -0.20718 C -0.34415 -0.20926 -0.34402 -0.21135 -0.34376 -0.21343 C -0.34245 -0.22014 -0.34245 -0.21667 -0.34089 -0.22223 C -0.34024 -0.22431 -0.34011 -0.22686 -0.33946 -0.22871 C -0.33516 -0.23912 -0.3362 -0.23287 -0.33295 -0.24005 C -0.33204 -0.24213 -0.33113 -0.24445 -0.33008 -0.24653 C -0.32943 -0.24769 -0.32865 -0.24885 -0.328 -0.25023 C -0.32696 -0.25232 -0.32618 -0.25463 -0.32514 -0.25648 C -0.3237 -0.25926 -0.32227 -0.26158 -0.32084 -0.26412 C -0.32006 -0.26551 -0.31967 -0.2676 -0.31863 -0.26806 L -0.31303 -0.27061 C -0.31225 -0.27176 -0.31172 -0.27338 -0.31081 -0.27431 C -0.31016 -0.275 -0.30938 -0.275 -0.30873 -0.2757 C -0.30795 -0.27639 -0.3073 -0.27732 -0.30652 -0.27824 C -0.30313 -0.28727 -0.30743 -0.27616 -0.303 -0.28704 C -0.30248 -0.28843 -0.30196 -0.28959 -0.30157 -0.29098 C -0.29831 -0.31412 -0.30027 -0.29769 -0.30222 -0.35301 C -0.30235 -0.3544 -0.30274 -0.35556 -0.303 -0.35695 C -0.30326 -0.35857 -0.30339 -0.36019 -0.30365 -0.36204 C -0.30391 -0.36528 -0.30404 -0.36875 -0.30443 -0.37223 C -0.30456 -0.37338 -0.30495 -0.37454 -0.30508 -0.37593 C -0.30547 -0.37848 -0.30547 -0.38102 -0.30587 -0.38357 C -0.30626 -0.38704 -0.30691 -0.39028 -0.3073 -0.39375 C -0.30808 -0.40093 -0.30834 -0.41135 -0.30873 -0.41783 C -0.30821 -0.42593 -0.30808 -0.43403 -0.3073 -0.4419 C -0.30704 -0.44422 -0.30339 -0.45023 -0.303 -0.45093 C -0.29844 -0.45718 -0.29949 -0.45394 -0.29584 -0.45973 C -0.2935 -0.46343 -0.29337 -0.46505 -0.29076 -0.46736 C -0.29011 -0.46806 -0.28933 -0.46829 -0.28868 -0.46875 C -0.28803 -0.46991 -0.28751 -0.47176 -0.28659 -0.47246 C -0.28503 -0.47361 -0.28321 -0.47315 -0.28152 -0.47385 C -0.27878 -0.47454 -0.27761 -0.47523 -0.27514 -0.47616 C -0.27006 -0.47547 -0.26511 -0.47523 -0.26016 -0.47385 C -0.25925 -0.47338 -0.25847 -0.47246 -0.25795 -0.4713 C -0.2543 -0.46366 -0.25587 -0.46482 -0.25365 -0.45718 C -0.253 -0.4551 -0.25222 -0.45301 -0.25157 -0.45093 C -0.25131 -0.44908 -0.25118 -0.44746 -0.25079 -0.44584 C -0.25053 -0.44445 -0.24975 -0.44329 -0.24936 -0.4419 C -0.24883 -0.44028 -0.24831 -0.43866 -0.24792 -0.43681 C -0.24441 -0.4213 -0.24844 -0.43611 -0.24506 -0.42431 C -0.24454 -0.41945 -0.24363 -0.41227 -0.24363 -0.40764 C -0.24363 -0.40047 -0.24441 -0.38611 -0.24441 -0.38611 " pathEditMode="relative" ptsTypes="AAAAAAAAAAAAAAAAAAAAAAAAAAAAAAAAAAAAAAAAAAAAAAAAAAAAAAAAAAAAAAAAAAAAAAAAAAAAAAAAAAAAAAAAAAAAAAAAAAAAAA">
                                      <p:cBhvr>
                                        <p:cTn id="14" dur="5500" fill="hold"/>
                                        <p:tgtEl>
                                          <p:spTgt spid="28"/>
                                        </p:tgtEl>
                                        <p:attrNameLst>
                                          <p:attrName>ppt_x</p:attrName>
                                          <p:attrName>ppt_y</p:attrName>
                                        </p:attrNameLst>
                                      </p:cBhvr>
                                    </p:animMotion>
                                  </p:childTnLst>
                                </p:cTn>
                              </p:par>
                              <p:par>
                                <p:cTn id="15" presetID="0" presetClass="path" presetSubtype="0" accel="50000" decel="50000" fill="hold" grpId="0" nodeType="withEffect">
                                  <p:stCondLst>
                                    <p:cond delay="0"/>
                                  </p:stCondLst>
                                  <p:childTnLst>
                                    <p:animMotion origin="layout" path="M -2.08333E-7 7.03704E-6 L -2.08333E-7 7.03704E-6 C 0.00169 -0.00346 0.00352 -0.00647 0.00495 -0.01018 C 0.0056 -0.0118 0.00599 -0.01342 0.00638 -0.01527 C 0.00677 -0.01666 0.0082 -0.02314 0.00859 -0.02546 C 0.00911 -0.02893 0.00963 -0.0361 0.01003 -0.03934 C 0.0095 -0.04374 0.00977 -0.04837 0.00859 -0.05208 C 0.00807 -0.0537 0.00664 -0.05277 0.00573 -0.05346 C 0.00234 -0.05601 0.00482 -0.05647 0.00065 -0.05856 C -0.00091 -0.05925 -0.0026 -0.05925 -0.0043 -0.05971 C -0.00534 -0.05995 -0.00625 -0.06064 -0.00716 -0.06087 C -0.01081 -0.05925 -0.01445 -0.05833 -0.01797 -0.05601 C -0.02305 -0.05231 -0.02044 -0.05231 -0.02214 -0.04698 C -0.02279 -0.04513 -0.0237 -0.04374 -0.02435 -0.04189 C -0.02487 -0.04073 -0.02526 -0.03934 -0.02578 -0.03819 C -0.02891 -0.01573 -0.02787 -0.02476 -0.0293 -0.01134 C -0.02956 -0.00671 -0.02982 -0.00208 -0.03008 0.00255 C -0.03021 0.00556 -0.0306 0.00834 -0.03073 0.01135 C -0.03268 0.03612 -0.03047 0.00811 -0.03216 0.03056 C -0.03242 0.04098 -0.03294 0.05163 -0.03294 0.06228 C -0.03294 0.06737 -0.03333 0.07269 -0.03216 0.07755 C -0.03151 0.08033 -0.02956 0.08149 -0.02787 0.08265 C -0.02331 0.08519 -0.02188 0.08658 -0.01654 0.08774 C -0.01289 0.08843 -0.00938 0.08843 -0.00573 0.0889 C -0.00456 0.08936 -0.00326 0.08936 -0.00221 0.09029 C -0.00143 0.09075 -0.00091 0.0926 -2.08333E-7 0.09283 L 0.02643 0.09144 C 0.02786 0.09029 0.0293 0.08866 0.03073 0.08774 C 0.03164 0.08704 0.03268 0.08728 0.03359 0.08635 C 0.03516 0.08473 0.03659 0.08241 0.03789 0.0801 C 0.03854 0.07894 0.03867 0.07709 0.03932 0.07616 C 0.04036 0.07478 0.04167 0.07454 0.04284 0.07362 C 0.04336 0.07246 0.04453 0.0713 0.04427 0.06991 C 0.04388 0.06691 0.04219 0.06505 0.04141 0.06228 C 0.04075 0.05973 0.04036 0.05718 0.03997 0.05464 C 0.03919 0.04862 0.03971 0.04191 0.03789 0.03681 L 0.03646 0.03311 " pathEditMode="relative" ptsTypes="AAAAAAAAAAAAAAAAAAAAAAAAAAAAAAAAAAAAA">
                                      <p:cBhvr>
                                        <p:cTn id="16" dur="2500" fill="hold"/>
                                        <p:tgtEl>
                                          <p:spTgt spid="35"/>
                                        </p:tgtEl>
                                        <p:attrNameLst>
                                          <p:attrName>ppt_x</p:attrName>
                                          <p:attrName>ppt_y</p:attrName>
                                        </p:attrNameLst>
                                      </p:cBhvr>
                                    </p:animMotion>
                                  </p:childTnLst>
                                </p:cTn>
                              </p:par>
                              <p:par>
                                <p:cTn id="17" presetID="0" presetClass="path" presetSubtype="0" accel="50000" decel="50000" fill="hold" grpId="0" nodeType="withEffect">
                                  <p:stCondLst>
                                    <p:cond delay="0"/>
                                  </p:stCondLst>
                                  <p:childTnLst>
                                    <p:animMotion origin="layout" path="M 0 0 L 0 0 C -0.00169 -0.00232 -0.00325 -0.00487 -0.00507 -0.00649 C -0.00612 -0.00741 -0.00742 -0.00718 -0.00859 -0.00764 C -0.00937 -0.00811 -0.01015 -0.00834 -0.0108 -0.00903 C -0.01158 -0.00973 -0.01211 -0.01088 -0.01289 -0.01158 C -0.01406 -0.0125 -0.01536 -0.0132 -0.01653 -0.01413 C -0.01679 -0.01528 -0.01679 -0.01667 -0.01718 -0.01783 C -0.01849 -0.0213 -0.01979 -0.022 -0.02148 -0.02431 C -0.02278 -0.02593 -0.02382 -0.02778 -0.02513 -0.0294 C -0.02578 -0.03033 -0.02643 -0.03172 -0.02721 -0.03195 C -0.03125 -0.03288 -0.03528 -0.03264 -0.03932 -0.03311 C -0.0401 -0.0345 -0.04075 -0.03588 -0.04153 -0.03704 C -0.04218 -0.03797 -0.0431 -0.03843 -0.04362 -0.03959 C -0.04427 -0.04051 -0.04453 -0.04213 -0.04505 -0.04329 C -0.04557 -0.04422 -0.04609 -0.04491 -0.04648 -0.04584 L -0.04791 -0.05348 C -0.04817 -0.05463 -0.04856 -0.05602 -0.04869 -0.05718 C -0.04895 -0.05926 -0.04869 -0.06181 -0.04935 -0.06366 C -0.05026 -0.06575 -0.05169 -0.06713 -0.05299 -0.06875 C -0.05429 -0.07038 -0.05586 -0.072 -0.05729 -0.07385 C -0.05794 -0.07454 -0.05872 -0.07524 -0.05937 -0.07639 C -0.06015 -0.07755 -0.06067 -0.07917 -0.06158 -0.0801 C -0.06211 -0.08079 -0.06302 -0.08079 -0.06367 -0.08149 C -0.06445 -0.08195 -0.0651 -0.08311 -0.06575 -0.0838 C -0.08385 -0.08357 -0.10208 -0.0838 -0.12018 -0.08264 C -0.12135 -0.08264 -0.12252 -0.08102 -0.12369 -0.0801 C -0.12435 -0.07963 -0.12578 -0.07894 -0.12578 -0.07894 " pathEditMode="relative" ptsTypes="AAAAAAAAAAAAAAAAAAAAAAAAAAAA">
                                      <p:cBhvr>
                                        <p:cTn id="18" dur="3250" fill="hold"/>
                                        <p:tgtEl>
                                          <p:spTgt spid="5"/>
                                        </p:tgtEl>
                                        <p:attrNameLst>
                                          <p:attrName>ppt_x</p:attrName>
                                          <p:attrName>ppt_y</p:attrName>
                                        </p:attrNameLst>
                                      </p:cBhvr>
                                    </p:animMotion>
                                  </p:childTnLst>
                                </p:cTn>
                              </p:par>
                              <p:par>
                                <p:cTn id="19" presetID="0" presetClass="path" presetSubtype="0" accel="50000" decel="50000" fill="hold" grpId="0" nodeType="withEffect">
                                  <p:stCondLst>
                                    <p:cond delay="0"/>
                                  </p:stCondLst>
                                  <p:childTnLst>
                                    <p:animMotion origin="layout" path="M 0 0 L 0 0 C -0.00169 -0.00232 -0.00325 -0.00487 -0.00507 -0.00649 C -0.00612 -0.00741 -0.00742 -0.00718 -0.00859 -0.00764 C -0.00937 -0.00811 -0.01015 -0.00834 -0.0108 -0.00903 C -0.01158 -0.00973 -0.01211 -0.01088 -0.01289 -0.01158 C -0.01406 -0.0125 -0.01536 -0.0132 -0.01653 -0.01413 C -0.01679 -0.01528 -0.01679 -0.01667 -0.01718 -0.01783 C -0.01849 -0.0213 -0.01979 -0.022 -0.02148 -0.02431 C -0.02278 -0.02593 -0.02382 -0.02778 -0.02513 -0.0294 C -0.02578 -0.03033 -0.02643 -0.03172 -0.02721 -0.03195 C -0.03125 -0.03288 -0.03528 -0.03264 -0.03932 -0.03311 C -0.0401 -0.0345 -0.04075 -0.03588 -0.04153 -0.03704 C -0.04218 -0.03797 -0.0431 -0.03843 -0.04362 -0.03959 C -0.04427 -0.04051 -0.04453 -0.04213 -0.04505 -0.04329 C -0.04557 -0.04422 -0.04609 -0.04491 -0.04648 -0.04584 L -0.04791 -0.05348 C -0.04817 -0.05463 -0.04856 -0.05602 -0.04869 -0.05718 C -0.04895 -0.05926 -0.04869 -0.06181 -0.04935 -0.06366 C -0.05026 -0.06575 -0.05169 -0.06713 -0.05299 -0.06875 C -0.05429 -0.07038 -0.05586 -0.072 -0.05729 -0.07385 C -0.05794 -0.07454 -0.05872 -0.07524 -0.05937 -0.07639 C -0.06015 -0.07755 -0.06067 -0.07917 -0.06158 -0.0801 C -0.06211 -0.08079 -0.06302 -0.08079 -0.06367 -0.08149 C -0.06445 -0.08195 -0.0651 -0.08311 -0.06575 -0.0838 C -0.08385 -0.08357 -0.10208 -0.0838 -0.12018 -0.08264 C -0.12135 -0.08264 -0.12252 -0.08102 -0.12369 -0.0801 C -0.12435 -0.07963 -0.12578 -0.07894 -0.12578 -0.07894 " pathEditMode="relative" ptsTypes="AAAAAAAAAAAAAAAAAAAAAAAAAAAA">
                                      <p:cBhvr>
                                        <p:cTn id="20" dur="3250" fill="hold"/>
                                        <p:tgtEl>
                                          <p:spTgt spid="6"/>
                                        </p:tgtEl>
                                        <p:attrNameLst>
                                          <p:attrName>ppt_x</p:attrName>
                                          <p:attrName>ppt_y</p:attrName>
                                        </p:attrNameLst>
                                      </p:cBhvr>
                                    </p:animMotion>
                                  </p:childTnLst>
                                </p:cTn>
                              </p:par>
                              <p:par>
                                <p:cTn id="21" presetID="1" presetClass="entr" presetSubtype="0" fill="hold" grpId="0" nodeType="withEffect">
                                  <p:stCondLst>
                                    <p:cond delay="100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grpId="0" nodeType="withEffect">
                                  <p:stCondLst>
                                    <p:cond delay="100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grpId="0" nodeType="withEffect">
                                  <p:stCondLst>
                                    <p:cond delay="100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27" grpId="0" animBg="1"/>
      <p:bldP spid="28" grpId="0" animBg="1"/>
      <p:bldP spid="29" grpId="0" animBg="1"/>
      <p:bldP spid="30" grpId="0" animBg="1"/>
      <p:bldP spid="31" grpId="0" animBg="1"/>
      <p:bldP spid="35" grpId="0" animBg="1"/>
      <p:bldP spid="37" grpId="0" animBg="1"/>
      <p:bldP spid="38" grpId="0" animBg="1"/>
      <p:bldP spid="3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6518" t="2857" r="15982" b="2857"/>
          <a:stretch/>
        </p:blipFill>
        <p:spPr>
          <a:xfrm>
            <a:off x="605972" y="857250"/>
            <a:ext cx="7519307" cy="5145701"/>
          </a:xfrm>
        </p:spPr>
      </p:pic>
      <p:sp>
        <p:nvSpPr>
          <p:cNvPr id="36" name="Rectangle 35"/>
          <p:cNvSpPr/>
          <p:nvPr/>
        </p:nvSpPr>
        <p:spPr>
          <a:xfrm>
            <a:off x="2430177" y="2933866"/>
            <a:ext cx="3752870" cy="149099"/>
          </a:xfrm>
          <a:prstGeom prst="rect">
            <a:avLst/>
          </a:prstGeom>
          <a:solidFill>
            <a:schemeClr val="accent4">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Oval 5"/>
          <p:cNvSpPr/>
          <p:nvPr/>
        </p:nvSpPr>
        <p:spPr>
          <a:xfrm>
            <a:off x="4482834" y="2169055"/>
            <a:ext cx="1700213" cy="1682354"/>
          </a:xfrm>
          <a:prstGeom prst="ellipse">
            <a:avLst/>
          </a:prstGeom>
          <a:gradFill flip="none" rotWithShape="1">
            <a:gsLst>
              <a:gs pos="0">
                <a:schemeClr val="accent5">
                  <a:tint val="66000"/>
                  <a:satMod val="160000"/>
                  <a:alpha val="0"/>
                </a:schemeClr>
              </a:gs>
              <a:gs pos="99000">
                <a:schemeClr val="accent5">
                  <a:tint val="44500"/>
                  <a:satMod val="160000"/>
                </a:schemeClr>
              </a:gs>
              <a:gs pos="100000">
                <a:schemeClr val="accent5">
                  <a:tint val="23500"/>
                  <a:satMod val="160000"/>
                </a:schemeClr>
              </a:gs>
            </a:gsLst>
            <a:path path="circle">
              <a:fillToRect l="50000" t="50000" r="50000" b="50000"/>
            </a:path>
            <a:tileRect/>
          </a:gra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0"/>
          </a:p>
        </p:txBody>
      </p:sp>
      <p:sp>
        <p:nvSpPr>
          <p:cNvPr id="5" name="Oval 4"/>
          <p:cNvSpPr/>
          <p:nvPr/>
        </p:nvSpPr>
        <p:spPr>
          <a:xfrm>
            <a:off x="5292600" y="2965408"/>
            <a:ext cx="80683" cy="89648"/>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0"/>
          </a:p>
        </p:txBody>
      </p:sp>
      <p:sp>
        <p:nvSpPr>
          <p:cNvPr id="7" name="Oval 6"/>
          <p:cNvSpPr/>
          <p:nvPr/>
        </p:nvSpPr>
        <p:spPr>
          <a:xfrm>
            <a:off x="1128714" y="2558548"/>
            <a:ext cx="71437" cy="727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Oval 7"/>
          <p:cNvSpPr/>
          <p:nvPr/>
        </p:nvSpPr>
        <p:spPr>
          <a:xfrm>
            <a:off x="1200150" y="2884779"/>
            <a:ext cx="71437" cy="727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Oval 8"/>
          <p:cNvSpPr/>
          <p:nvPr/>
        </p:nvSpPr>
        <p:spPr>
          <a:xfrm>
            <a:off x="1428751" y="2516770"/>
            <a:ext cx="71437" cy="727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Oval 9"/>
          <p:cNvSpPr/>
          <p:nvPr/>
        </p:nvSpPr>
        <p:spPr>
          <a:xfrm>
            <a:off x="1514477" y="2779898"/>
            <a:ext cx="71437" cy="727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Oval 10"/>
          <p:cNvSpPr/>
          <p:nvPr/>
        </p:nvSpPr>
        <p:spPr>
          <a:xfrm>
            <a:off x="1464469" y="3082965"/>
            <a:ext cx="71437" cy="727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Oval 11"/>
          <p:cNvSpPr/>
          <p:nvPr/>
        </p:nvSpPr>
        <p:spPr>
          <a:xfrm>
            <a:off x="6355188" y="3010231"/>
            <a:ext cx="71437" cy="727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Oval 12"/>
          <p:cNvSpPr/>
          <p:nvPr/>
        </p:nvSpPr>
        <p:spPr>
          <a:xfrm>
            <a:off x="1700214" y="3918136"/>
            <a:ext cx="71437" cy="727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Oval 13"/>
          <p:cNvSpPr/>
          <p:nvPr/>
        </p:nvSpPr>
        <p:spPr>
          <a:xfrm>
            <a:off x="1450182" y="3881769"/>
            <a:ext cx="71437" cy="727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Oval 15"/>
          <p:cNvSpPr/>
          <p:nvPr/>
        </p:nvSpPr>
        <p:spPr>
          <a:xfrm>
            <a:off x="1393032" y="4086888"/>
            <a:ext cx="71437" cy="727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Oval 17"/>
          <p:cNvSpPr/>
          <p:nvPr/>
        </p:nvSpPr>
        <p:spPr>
          <a:xfrm>
            <a:off x="1314452" y="3698046"/>
            <a:ext cx="71437" cy="727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Oval 18"/>
          <p:cNvSpPr/>
          <p:nvPr/>
        </p:nvSpPr>
        <p:spPr>
          <a:xfrm>
            <a:off x="1628777" y="3644765"/>
            <a:ext cx="71437" cy="727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Oval 23"/>
          <p:cNvSpPr/>
          <p:nvPr/>
        </p:nvSpPr>
        <p:spPr>
          <a:xfrm>
            <a:off x="7147294" y="3698046"/>
            <a:ext cx="71437" cy="727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Oval 24"/>
          <p:cNvSpPr/>
          <p:nvPr/>
        </p:nvSpPr>
        <p:spPr>
          <a:xfrm>
            <a:off x="7164030" y="3477515"/>
            <a:ext cx="71437" cy="727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6" name="Oval 25"/>
          <p:cNvSpPr/>
          <p:nvPr/>
        </p:nvSpPr>
        <p:spPr>
          <a:xfrm>
            <a:off x="7139024" y="3746589"/>
            <a:ext cx="71437" cy="727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2" name="Oval 31"/>
          <p:cNvSpPr/>
          <p:nvPr/>
        </p:nvSpPr>
        <p:spPr>
          <a:xfrm>
            <a:off x="2777376" y="2592751"/>
            <a:ext cx="71437" cy="727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3" name="Oval 32"/>
          <p:cNvSpPr/>
          <p:nvPr/>
        </p:nvSpPr>
        <p:spPr>
          <a:xfrm>
            <a:off x="2633751" y="4189824"/>
            <a:ext cx="71437" cy="727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4" name="Oval 33"/>
          <p:cNvSpPr/>
          <p:nvPr/>
        </p:nvSpPr>
        <p:spPr>
          <a:xfrm>
            <a:off x="2669470" y="3393733"/>
            <a:ext cx="71437" cy="727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7" name="Rectangle 36"/>
          <p:cNvSpPr/>
          <p:nvPr/>
        </p:nvSpPr>
        <p:spPr>
          <a:xfrm>
            <a:off x="1963228" y="2305051"/>
            <a:ext cx="478421" cy="2491220"/>
          </a:xfrm>
          <a:prstGeom prst="rect">
            <a:avLst/>
          </a:prstGeom>
          <a:solidFill>
            <a:schemeClr val="accent4">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8" name="Rectangle 37"/>
          <p:cNvSpPr/>
          <p:nvPr/>
        </p:nvSpPr>
        <p:spPr>
          <a:xfrm>
            <a:off x="1946780" y="1873722"/>
            <a:ext cx="1423437" cy="450648"/>
          </a:xfrm>
          <a:prstGeom prst="rect">
            <a:avLst/>
          </a:prstGeom>
          <a:solidFill>
            <a:schemeClr val="accent4">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9" name="Rectangle 38"/>
          <p:cNvSpPr/>
          <p:nvPr/>
        </p:nvSpPr>
        <p:spPr>
          <a:xfrm>
            <a:off x="2458095" y="4460905"/>
            <a:ext cx="3724951" cy="335366"/>
          </a:xfrm>
          <a:prstGeom prst="rect">
            <a:avLst/>
          </a:prstGeom>
          <a:solidFill>
            <a:schemeClr val="accent4">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0" name="Rectangle 39"/>
          <p:cNvSpPr/>
          <p:nvPr/>
        </p:nvSpPr>
        <p:spPr>
          <a:xfrm>
            <a:off x="5947413" y="3089339"/>
            <a:ext cx="164615" cy="729984"/>
          </a:xfrm>
          <a:prstGeom prst="rect">
            <a:avLst/>
          </a:prstGeom>
          <a:solidFill>
            <a:schemeClr val="accent4">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8" name="TextBox 27"/>
          <p:cNvSpPr txBox="1"/>
          <p:nvPr/>
        </p:nvSpPr>
        <p:spPr>
          <a:xfrm>
            <a:off x="2334320" y="-62993"/>
            <a:ext cx="4166497" cy="584775"/>
          </a:xfrm>
          <a:prstGeom prst="rect">
            <a:avLst/>
          </a:prstGeom>
          <a:noFill/>
        </p:spPr>
        <p:txBody>
          <a:bodyPr wrap="square" rtlCol="0">
            <a:spAutoFit/>
          </a:bodyPr>
          <a:lstStyle/>
          <a:p>
            <a:r>
              <a:rPr lang="en-US" sz="3200" dirty="0"/>
              <a:t>An active shooter…3</a:t>
            </a:r>
          </a:p>
        </p:txBody>
      </p:sp>
      <p:sp>
        <p:nvSpPr>
          <p:cNvPr id="3" name="Date Placeholder 2"/>
          <p:cNvSpPr>
            <a:spLocks noGrp="1"/>
          </p:cNvSpPr>
          <p:nvPr>
            <p:ph type="dt" sz="half" idx="10"/>
          </p:nvPr>
        </p:nvSpPr>
        <p:spPr/>
        <p:txBody>
          <a:bodyPr/>
          <a:lstStyle/>
          <a:p>
            <a:pPr>
              <a:defRPr/>
            </a:pPr>
            <a:r>
              <a:rPr lang="en-US" altLang="en-US" dirty="0" smtClean="0"/>
              <a:t>@Henry Hexmoor</a:t>
            </a:r>
            <a:endParaRPr lang="en-US" altLang="en-US" dirty="0"/>
          </a:p>
        </p:txBody>
      </p:sp>
      <p:sp>
        <p:nvSpPr>
          <p:cNvPr id="15" name="Footer Placeholder 14"/>
          <p:cNvSpPr>
            <a:spLocks noGrp="1"/>
          </p:cNvSpPr>
          <p:nvPr>
            <p:ph type="ftr" sz="quarter" idx="11"/>
          </p:nvPr>
        </p:nvSpPr>
        <p:spPr/>
        <p:txBody>
          <a:bodyPr/>
          <a:lstStyle/>
          <a:p>
            <a:pPr>
              <a:defRPr/>
            </a:pPr>
            <a:r>
              <a:rPr lang="en-US" altLang="en-US" smtClean="0"/>
              <a:t>November 2016</a:t>
            </a:r>
            <a:endParaRPr lang="en-US" altLang="en-US" dirty="0"/>
          </a:p>
        </p:txBody>
      </p:sp>
    </p:spTree>
    <p:extLst>
      <p:ext uri="{BB962C8B-B14F-4D97-AF65-F5344CB8AC3E}">
        <p14:creationId xmlns:p14="http://schemas.microsoft.com/office/powerpoint/2010/main" val="2625485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0" presetClass="path" presetSubtype="0" accel="50000" decel="50000" fill="hold" grpId="0" nodeType="withEffect">
                                  <p:stCondLst>
                                    <p:cond delay="0"/>
                                  </p:stCondLst>
                                  <p:childTnLst>
                                    <p:animMotion origin="layout" path="M 0 0 L 0 0 C -0.01302 0.00255 -0.01133 0.00255 -0.03151 0.00255 C -0.03359 0.00255 -0.03581 0.00162 -0.03789 0.00116 C -0.04232 -0.00671 -0.0401 -0.00347 -0.0444 -0.00903 C -0.04518 -0.01366 -0.04479 -0.01227 -0.04648 -0.01667 C -0.04714 -0.01829 -0.04779 -0.02037 -0.04857 -0.02176 C -0.04987 -0.02361 -0.05143 -0.025 -0.05286 -0.02685 L -0.05508 -0.02917 C -0.05599 -0.02893 -0.05703 -0.0287 -0.05794 -0.02801 C -0.05872 -0.02731 -0.05937 -0.02639 -0.06003 -0.02546 C -0.06146 -0.02361 -0.06393 -0.0206 -0.0651 -0.01782 C -0.06641 -0.01458 -0.06732 -0.00856 -0.06797 -0.00509 C -0.0681 -0.00393 -0.0681 -0.00231 -0.06862 -0.00139 L -0.07148 0.00371 C -0.07292 0.00324 -0.07435 0.00255 -0.07578 0.00255 C -0.11029 0.00255 -0.10573 0.00208 -0.12643 0.00509 C -0.12721 0.00533 -0.12786 0.00602 -0.12865 0.00625 C -0.1362 0.00903 -0.13932 0.00949 -0.14714 0.00996 C -0.15391 0.01065 -0.16055 0.01088 -0.16719 0.01134 C -0.18581 0.01574 -0.17031 0.01273 -0.19362 0.01505 C -0.19622 0.01551 -0.19883 0.01644 -0.20143 0.01644 L -0.28008 0.01759 C -0.28164 0.01852 -0.28333 0.02014 -0.28503 0.02014 C -0.3224 0.02153 -0.30352 0.02269 -0.31641 0.01759 C -0.31758 0.01713 -0.31888 0.0169 -0.32005 0.01644 C -0.3207 0.01597 -0.32148 0.01551 -0.32214 0.01505 C -0.32383 0.01435 -0.3263 0.01412 -0.32786 0.0125 C -0.32865 0.01181 -0.3293 0.01065 -0.33008 0.00996 C -0.33164 0.00857 -0.33164 0.0088 -0.33281 0.0088 " pathEditMode="relative" ptsTypes="AAAAAAAAAAAAAAAAAAAAAAAAAAAAAA">
                                      <p:cBhvr>
                                        <p:cTn id="8" dur="4000" fill="hold"/>
                                        <p:tgtEl>
                                          <p:spTgt spid="6"/>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0 0 L 0 0 C -0.01302 0.00255 -0.01133 0.00255 -0.03151 0.00255 C -0.03359 0.00255 -0.03581 0.00162 -0.03789 0.00116 C -0.04232 -0.00671 -0.0401 -0.00347 -0.0444 -0.00903 C -0.04518 -0.01366 -0.04479 -0.01227 -0.04648 -0.01667 C -0.04714 -0.01829 -0.04779 -0.02037 -0.04857 -0.02176 C -0.04987 -0.02361 -0.05143 -0.025 -0.05286 -0.02685 L -0.05508 -0.02917 C -0.05599 -0.02893 -0.05703 -0.0287 -0.05794 -0.02801 C -0.05872 -0.02731 -0.05937 -0.02639 -0.06003 -0.02546 C -0.06146 -0.02361 -0.06393 -0.0206 -0.0651 -0.01782 C -0.06641 -0.01458 -0.06732 -0.00856 -0.06797 -0.00509 C -0.0681 -0.00393 -0.0681 -0.00231 -0.06862 -0.00139 L -0.07148 0.00371 C -0.07292 0.00324 -0.07435 0.00255 -0.07578 0.00255 C -0.11029 0.00255 -0.10573 0.00208 -0.12643 0.00509 C -0.12721 0.00533 -0.12786 0.00602 -0.12865 0.00625 C -0.1362 0.00903 -0.13932 0.00949 -0.14714 0.00996 C -0.15391 0.01065 -0.16055 0.01088 -0.16719 0.01134 C -0.18581 0.01574 -0.17031 0.01273 -0.19362 0.01505 C -0.19622 0.01551 -0.19883 0.01644 -0.20143 0.01644 L -0.28008 0.01759 C -0.28164 0.01852 -0.28333 0.02014 -0.28503 0.02014 C -0.3224 0.02153 -0.30352 0.02269 -0.31641 0.01759 C -0.31758 0.01713 -0.31888 0.0169 -0.32005 0.01644 C -0.3207 0.01597 -0.32148 0.01551 -0.32214 0.01505 C -0.32383 0.01435 -0.3263 0.01412 -0.32786 0.0125 C -0.32865 0.01181 -0.3293 0.01065 -0.33008 0.00996 C -0.33164 0.00857 -0.33164 0.0088 -0.33281 0.0088 " pathEditMode="relative" ptsTypes="AAAAAAAAAAAAAAAAAAAAAAAAAAAAAA">
                                      <p:cBhvr>
                                        <p:cTn id="10" dur="3500" fill="hold"/>
                                        <p:tgtEl>
                                          <p:spTgt spid="5"/>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0.00013 -0.00046 L 0.00013 -0.00046 C -0.00091 0.00394 -0.00169 0.00811 -0.00273 0.01227 C -0.00312 0.01366 -0.0039 0.01459 -0.00416 0.01621 C -0.00469 0.01806 -0.00469 0.02037 -0.00495 0.02246 C -0.00469 0.02848 -0.00455 0.03426 -0.00416 0.04028 C -0.00403 0.0419 -0.00351 0.04352 -0.00351 0.04537 C -0.00351 0.05602 -0.00312 0.06667 -0.00416 0.07709 C -0.00442 0.07894 -0.00599 0.07963 -0.00703 0.07963 C -0.01992 0.08079 -0.03281 0.08056 -0.04557 0.08102 C -0.04817 0.08056 -0.05104 0.08125 -0.05351 0.07963 C -0.05442 0.07894 -0.05455 0.07639 -0.05482 0.07454 C -0.05547 0.0713 -0.05586 0.06783 -0.05625 0.06436 C -0.05703 0.05973 -0.05846 0.05047 -0.05846 0.05047 C -0.06002 0.01852 -0.05963 0.03473 -0.05768 -0.02199 C -0.05755 -0.028 -0.05716 -0.02777 -0.0556 -0.03217 C -0.05534 -0.03333 -0.05508 -0.03472 -0.05482 -0.03588 C -0.05442 -0.03819 -0.0539 -0.04004 -0.05351 -0.04236 C -0.05312 -0.04398 -0.05299 -0.04583 -0.05273 -0.04745 C -0.05156 -0.0537 -0.05169 -0.05277 -0.04987 -0.05763 C -0.04948 -0.06111 -0.04909 -0.06527 -0.04844 -0.06898 C -0.04804 -0.07152 -0.04752 -0.07407 -0.047 -0.07662 C -0.04674 -0.07777 -0.04687 -0.07939 -0.04635 -0.08032 L -0.04414 -0.08425 C -0.04388 -0.08588 -0.04388 -0.08773 -0.04349 -0.08935 C -0.0431 -0.09074 -0.04245 -0.09189 -0.04205 -0.09305 C -0.04153 -0.09467 -0.04101 -0.09652 -0.04062 -0.09814 C -0.0401 -0.10162 -0.03971 -0.10509 -0.03919 -0.10833 C -0.0388 -0.11088 -0.03776 -0.11597 -0.03776 -0.11597 C -0.03802 -0.13171 -0.03789 -0.14722 -0.03841 -0.16296 C -0.03854 -0.16689 -0.03971 -0.1706 -0.03984 -0.1743 C -0.04036 -0.18333 -0.04036 -0.19213 -0.04062 -0.20115 C -0.0401 -0.22523 -0.03984 -0.2493 -0.03919 -0.27338 C -0.03893 -0.28379 -0.03958 -0.28148 -0.03698 -0.28611 C -0.03476 -0.30208 -0.03763 -0.2824 -0.03554 -0.29513 C -0.03528 -0.29675 -0.03567 -0.29907 -0.03489 -0.30023 C -0.03372 -0.30185 -0.0306 -0.30277 -0.0306 -0.30277 C -0.02916 -0.30532 -0.02825 -0.30949 -0.0263 -0.31041 L -0.01914 -0.31273 C -0.01393 -0.3125 -0.00872 -0.31226 -0.00351 -0.31157 C -0.00104 -0.31134 -0.00052 -0.30856 0.00156 -0.30648 C 0.00235 -0.30578 0.00586 -0.30416 0.00651 -0.30393 C 0.00716 -0.30231 0.00768 -0.30023 0.0086 -0.29884 C 0.00925 -0.29791 0.01016 -0.29814 0.01081 -0.29768 C 0.01159 -0.29699 0.01224 -0.29583 0.01289 -0.29513 C 0.01367 -0.29328 0.0142 -0.29143 0.01511 -0.29004 C 0.01953 -0.2831 0.01654 -0.29213 0.02005 -0.28356 C 0.0211 -0.28125 0.02292 -0.27523 0.0237 -0.27222 C 0.02422 -0.27013 0.02461 -0.26782 0.02513 -0.26574 C 0.02552 -0.26412 0.02604 -0.2625 0.02656 -0.26088 C 0.02643 -0.26041 0.02565 -0.23657 0.0237 -0.23657 L 0.02292 -0.23657 " pathEditMode="relative" ptsTypes="AAAAAAAAAAAAAAAAAAAAAAAAAAAAAAAAAAAAAAAAAAAAAAAAAAAA">
                                      <p:cBhvr>
                                        <p:cTn id="12" dur="4000" fill="hold"/>
                                        <p:tgtEl>
                                          <p:spTgt spid="32"/>
                                        </p:tgtEl>
                                        <p:attrNameLst>
                                          <p:attrName>ppt_x</p:attrName>
                                          <p:attrName>ppt_y</p:attrName>
                                        </p:attrNameLst>
                                      </p:cBhvr>
                                    </p:animMotion>
                                  </p:childTnLst>
                                </p:cTn>
                              </p:par>
                              <p:par>
                                <p:cTn id="13" presetID="0" presetClass="path" presetSubtype="0" accel="50000" decel="50000" fill="hold" grpId="0" nodeType="withEffect">
                                  <p:stCondLst>
                                    <p:cond delay="0"/>
                                  </p:stCondLst>
                                  <p:childTnLst>
                                    <p:animMotion origin="layout" path="M 0.00052 -0.00093 L 0.00052 -0.00093 C -0.00117 0.00231 -0.00273 0.00579 -0.00442 0.00903 C -0.00507 0.01042 -0.00573 0.01204 -0.00664 0.01296 C -0.00716 0.01366 -0.00807 0.01389 -0.00872 0.01412 C -0.01067 0.01505 -0.0125 0.01597 -0.01445 0.01667 L -0.01731 0.01806 C -0.01823 0.01852 -0.01914 0.01921 -0.02018 0.01921 L -0.0345 0.0206 C -0.03541 0.02176 -0.03645 0.02292 -0.03724 0.02431 C -0.03802 0.02546 -0.03867 0.02708 -0.03945 0.02824 C -0.05052 0.04329 -0.0431 0.03079 -0.05013 0.04329 C -0.05065 0.0456 -0.05104 0.04769 -0.05156 0.04977 C -0.05221 0.05185 -0.05325 0.0537 -0.05377 0.05602 C -0.05481 0.06111 -0.05664 0.0713 -0.05664 0.0713 C -0.0569 0.07708 -0.05729 0.08565 -0.05807 0.09167 C -0.05846 0.09468 -0.05898 0.09745 -0.0595 0.10046 C -0.05963 0.1044 -0.05989 0.1081 -0.06015 0.11204 C -0.06028 0.11412 -0.0608 0.1162 -0.0608 0.11829 C -0.0608 0.13125 -0.06041 0.13194 -0.05872 0.14236 C -0.0582 0.1537 -0.0582 0.1588 -0.05729 0.16898 C -0.0569 0.17407 -0.05677 0.1794 -0.05586 0.18426 C -0.05547 0.18634 -0.05455 0.18773 -0.05377 0.18935 C -0.05169 0.19352 -0.04948 0.19699 -0.04661 0.19954 C -0.04557 0.20046 -0.04466 0.20116 -0.04375 0.20208 C -0.0427 0.20324 -0.04179 0.20463 -0.04088 0.20579 C -0.04049 0.2081 -0.03958 0.21319 -0.03867 0.21481 C -0.03815 0.21574 -0.03724 0.21551 -0.03659 0.21597 C -0.03541 0.2169 -0.03424 0.21782 -0.03307 0.21852 C -0.03164 0.22083 -0.03125 0.22199 -0.02942 0.22361 C -0.02877 0.22431 -0.02799 0.22454 -0.02734 0.225 C -0.02291 0.23287 -0.02747 0.22593 -0.02304 0.23009 C -0.01601 0.23657 -0.01497 0.24005 -0.00872 0.24259 C -0.00729 0.24329 -0.00586 0.24329 -0.00442 0.24398 C -0.00221 0.24491 -0.00026 0.24699 0.00196 0.24769 C 0.00404 0.24861 0.00625 0.24861 0.00847 0.24907 C 0.02084 0.25208 -0.00013 0.24907 0.02631 0.25162 C 0.0323 0.25278 0.03881 0.25417 0.0448 0.25417 C 0.05912 0.2537 0.07344 0.25255 0.08763 0.25162 C 0.08933 0.25023 0.09102 0.24884 0.09271 0.24769 C 0.09401 0.24699 0.09558 0.24699 0.09701 0.24653 C 0.09818 0.24606 0.09935 0.2456 0.10052 0.24514 C 0.10287 0.24329 0.10743 0.23889 0.10977 0.23773 C 0.11381 0.23542 0.11328 0.2375 0.11628 0.23519 C 0.12578 0.22731 0.12032 0.23009 0.12631 0.22755 C 0.12839 0.22546 0.13047 0.22292 0.13269 0.22106 C 0.13425 0.21991 0.13607 0.21944 0.13763 0.21852 C 0.14076 0.2169 0.13972 0.21713 0.14336 0.21481 C 0.1448 0.21389 0.14623 0.21296 0.14766 0.21227 C 0.14935 0.21134 0.15105 0.21065 0.15274 0.20972 C 0.15443 0.20856 0.15599 0.20718 0.15769 0.20579 C 0.15899 0.20486 0.16133 0.20394 0.16263 0.20324 C 0.16654 0.20208 0.17032 0.20046 0.17409 0.19954 C 0.18581 0.19676 0.18138 0.19861 0.18763 0.19583 C 0.20313 0.19653 0.21862 0.19653 0.23412 0.19838 C 0.23633 0.19861 0.23841 0.20093 0.2405 0.20208 C 0.24245 0.20301 0.24427 0.20417 0.24623 0.20463 C 0.25078 0.20556 0.25534 0.20556 0.25977 0.20579 C 0.26315 0.20671 0.26654 0.20741 0.2698 0.20833 C 0.27748 0.21065 0.27266 0.20926 0.28412 0.21227 C 0.28698 0.21389 0.28972 0.21597 0.29271 0.21736 C 0.30274 0.22199 0.31302 0.2206 0.32344 0.22106 C 0.32422 0.22477 0.32526 0.22847 0.32552 0.23264 C 0.32591 0.2375 0.32578 0.24282 0.32618 0.24769 C 0.32657 0.25116 0.32735 0.2544 0.32761 0.25787 C 0.32826 0.26389 0.32852 0.26991 0.32904 0.27569 C 0.32943 0.27917 0.32943 0.28287 0.33047 0.28588 L 0.33334 0.29352 C 0.3336 0.29907 0.33386 0.3044 0.33412 0.30995 C 0.3349 0.33079 0.33282 0.32361 0.3362 0.33287 C 0.33724 0.35 0.33737 0.34329 0.33555 0.36343 C 0.33542 0.36505 0.33529 0.3669 0.33477 0.36829 C 0.33425 0.37037 0.33334 0.37176 0.33269 0.37338 C 0.33216 0.37477 0.33177 0.37593 0.33125 0.37731 C 0.3306 0.37894 0.32982 0.38056 0.32904 0.38241 C 0.32865 0.38356 0.32826 0.38495 0.32761 0.38611 C 0.32696 0.3875 0.32618 0.38866 0.32552 0.39005 C 0.32487 0.39884 0.32396 0.4044 0.32552 0.41412 C 0.32578 0.41551 0.32696 0.41574 0.32761 0.41667 C 0.32891 0.41852 0.33008 0.42083 0.33125 0.42292 C 0.33203 0.42454 0.33243 0.42685 0.33334 0.42801 C 0.33542 0.43079 0.33698 0.43009 0.33907 0.43194 C 0.34037 0.43287 0.34141 0.43449 0.34271 0.43565 C 0.34336 0.43634 0.34414 0.43634 0.3448 0.43704 C 0.34584 0.43773 0.34662 0.43889 0.34766 0.43958 C 0.35052 0.44144 0.35339 0.44282 0.35625 0.44468 C 0.3681 0.44375 0.38008 0.44444 0.39193 0.44213 C 0.3931 0.4419 0.39323 0.43843 0.39414 0.43704 C 0.40196 0.42477 0.39167 0.44514 0.39974 0.43056 C 0.4043 0.42245 0.39909 0.42755 0.40547 0.42292 C 0.40573 0.42037 0.40586 0.41782 0.40625 0.41528 C 0.40769 0.40718 0.40873 0.41343 0.4069 0.40278 C 0.40664 0.40093 0.40638 0.39861 0.40547 0.39769 C 0.40443 0.39653 0.40313 0.39769 0.40196 0.39769 " pathEditMode="relative" ptsTypes="AAAAAAAAAAAAAAAAAAAAAAAAAAAAAAAAAAAAAAAAAAAAAAAAAAAAAAAAAAAAAAAAAAAAAAAAAAAAAAAAAAAAAAAAAAAAAA">
                                      <p:cBhvr>
                                        <p:cTn id="14" dur="5250" fill="hold"/>
                                        <p:tgtEl>
                                          <p:spTgt spid="34"/>
                                        </p:tgtEl>
                                        <p:attrNameLst>
                                          <p:attrName>ppt_x</p:attrName>
                                          <p:attrName>ppt_y</p:attrName>
                                        </p:attrNameLst>
                                      </p:cBhvr>
                                    </p:animMotion>
                                  </p:childTnLst>
                                </p:cTn>
                              </p:par>
                              <p:par>
                                <p:cTn id="15" presetID="0" presetClass="path" presetSubtype="0" accel="50000" decel="50000" fill="hold" grpId="0" nodeType="withEffect">
                                  <p:stCondLst>
                                    <p:cond delay="0"/>
                                  </p:stCondLst>
                                  <p:childTnLst>
                                    <p:animMotion origin="layout" path="M -6.875E-6 -2.96296E-6 L -6.875E-6 -2.96296E-6 C 0.00169 -0.00254 0.00338 -0.00486 0.00494 -0.00763 C 0.00611 -0.00972 0.00676 -0.01226 0.00781 -0.01412 C 0.01002 -0.01782 0.01041 -0.01759 0.01288 -0.01921 C 0.01328 -0.02037 0.01367 -0.02199 0.01432 -0.02291 C 0.0151 -0.02453 0.0164 -0.02523 0.01718 -0.02685 C 0.01757 -0.02777 0.01744 -0.02939 0.01783 -0.03055 C 0.01822 -0.03194 0.01887 -0.0331 0.01926 -0.03449 C 0.01992 -0.0368 0.0207 -0.04189 0.0207 -0.04189 C 0.02096 -0.04444 0.02109 -0.04722 0.02135 -0.04953 C 0.02161 -0.05092 0.02226 -0.05208 0.02213 -0.05347 C 0.02174 -0.05902 0.02083 -0.06458 0.02005 -0.0699 C 0.01966 -0.07176 0.0194 -0.07407 0.01861 -0.075 C 0.0164 -0.07754 0.0138 -0.07847 0.01145 -0.08009 C 0.00716 -0.0831 0.00911 -0.08194 0.00572 -0.08379 L -0.02787 -0.08263 C -0.03152 -0.0824 -0.03633 -0.08148 -0.03998 -0.08009 C -0.04102 -0.07986 -0.04193 -0.07916 -0.04284 -0.07893 C -0.04337 -0.07801 -0.04402 -0.07731 -0.04428 -0.07638 C -0.04558 -0.07268 -0.04545 -0.06273 -0.04571 -0.06111 C -0.0461 -0.05879 -0.04727 -0.05694 -0.04792 -0.05463 C -0.04844 -0.05231 -0.04883 -0.04953 -0.04935 -0.04699 L -0.05001 -0.04328 L -0.05079 -0.03958 C -0.05092 -0.03657 -0.05144 -0.03356 -0.05144 -0.03055 C -0.05144 -0.0081 -0.05183 0.01436 -0.05079 0.03681 C -0.05053 0.03982 -0.04935 0.0426 -0.04792 0.04445 C -0.04714 0.04514 -0.04636 0.04584 -0.04571 0.04699 C -0.04519 0.04769 -0.04467 0.04838 -0.04428 0.04931 C -0.04376 0.0507 -0.04363 0.05232 -0.04284 0.05324 C -0.04206 0.05417 -0.04102 0.05417 -0.03998 0.0544 C -0.03803 0.05672 -0.03725 0.05787 -0.03503 0.05949 C -0.0336 0.06065 -0.03074 0.06204 -0.03074 0.06204 C -0.02826 0.06644 -0.03047 0.0632 -0.02722 0.06598 C -0.01967 0.07176 -0.02488 0.07061 -0.0129 0.07107 L 0.07929 0.07223 C 0.08333 0.07269 0.09101 0.07338 0.0957 0.07477 C 0.09648 0.075 0.09713 0.0757 0.09778 0.07616 C 0.09882 0.07662 0.09973 0.07686 0.10065 0.07732 C 0.10208 0.07801 0.10351 0.07917 0.10494 0.07987 C 0.10794 0.08125 0.11288 0.08172 0.11575 0.08241 C 0.12864 0.08565 0.10833 0.08125 0.12356 0.08635 C 0.12591 0.08704 0.12838 0.08704 0.13072 0.0875 L 0.21002 0.08635 C 0.21288 0.08612 0.21575 0.08542 0.21861 0.08496 C 0.23528 0.08287 0.22343 0.08496 0.24075 0.08125 C 0.2414 0.08079 0.24218 0.08056 0.24283 0.07987 C 0.24361 0.07917 0.24413 0.07755 0.24505 0.07732 C 0.24999 0.07593 0.25494 0.0757 0.26002 0.07477 C 0.26601 0.07269 0.26627 0.07223 0.27499 0.07223 C 0.28997 0.07223 0.30494 0.07315 0.32005 0.07362 C 0.32278 0.07686 0.32395 0.07801 0.32643 0.0838 C 0.32708 0.08542 0.32799 0.08704 0.32851 0.08889 C 0.32916 0.09074 0.32929 0.09329 0.32994 0.09514 C 0.33163 0.09954 0.33424 0.10394 0.33645 0.10787 C 0.33749 0.11366 0.33762 0.1132 0.33788 0.12176 C 0.33828 0.13496 0.33801 0.14815 0.33854 0.16112 C 0.33867 0.16412 0.33945 0.16713 0.33997 0.17014 C 0.34036 0.20047 0.33749 0.20926 0.3414 0.22848 C 0.34205 0.23195 0.34283 0.23519 0.34361 0.23866 C 0.34374 0.24167 0.34413 0.24445 0.34426 0.24746 C 0.34466 0.25417 0.34453 0.26112 0.34505 0.26783 C 0.34505 0.26922 0.34557 0.27037 0.3457 0.27153 C 0.34596 0.27362 0.34622 0.27593 0.34648 0.27801 C 0.34661 0.28426 0.34674 0.29074 0.34713 0.29699 C 0.34726 0.29908 0.34752 0.30139 0.34778 0.30348 C 0.34804 0.30463 0.34804 0.30625 0.34856 0.30718 C 0.34908 0.30811 0.34999 0.30811 0.35065 0.30857 L 0.38567 0.30718 C 0.38684 0.30695 0.38697 0.30348 0.38788 0.30209 C 0.38867 0.30093 0.38971 0.30047 0.39075 0.29954 C 0.3914 0.29746 0.39192 0.29514 0.39283 0.29329 C 0.39335 0.29213 0.3944 0.2919 0.39505 0.29074 C 0.3957 0.28912 0.39583 0.28727 0.39648 0.28565 C 0.40078 0.27408 0.39778 0.28311 0.40065 0.27662 C 0.40143 0.275 0.40208 0.27338 0.40286 0.27153 C 0.40312 0.27037 0.40325 0.26899 0.40351 0.26783 C 0.4039 0.26644 0.40494 0.26551 0.40494 0.26412 C 0.40637 0.22338 0.40403 0.26227 0.40286 0.23727 C 0.40247 0.23056 0.40286 0.22385 0.40286 0.21713 " pathEditMode="relative" ptsTypes="AAAAAAAAAAAAAAAAAAAAAAAAAAAAAAAAAAAAAAAAAAAAAAAAAAAAAAAAAAAAAAAAAAAAAAAAAAAAAAAAA">
                                      <p:cBhvr>
                                        <p:cTn id="16" dur="5000" fill="hold"/>
                                        <p:tgtEl>
                                          <p:spTgt spid="33"/>
                                        </p:tgtEl>
                                        <p:attrNameLst>
                                          <p:attrName>ppt_x</p:attrName>
                                          <p:attrName>ppt_y</p:attrName>
                                        </p:attrNameLst>
                                      </p:cBhvr>
                                    </p:animMotion>
                                  </p:childTnLst>
                                </p:cTn>
                              </p:par>
                              <p:par>
                                <p:cTn id="17" presetID="0" presetClass="path" presetSubtype="0" accel="50000" decel="50000" fill="hold" grpId="0" nodeType="withEffect">
                                  <p:stCondLst>
                                    <p:cond delay="0"/>
                                  </p:stCondLst>
                                  <p:childTnLst>
                                    <p:animMotion origin="layout" path="M -4.16667E-7 -1.11111E-6 L -4.16667E-7 -1.11111E-6 C 0.00261 0.00278 0.00521 0.00579 0.00782 0.0088 C 0.00873 0.00996 0.00964 0.01135 0.01068 0.0125 C 0.01185 0.01389 0.01302 0.01505 0.0142 0.01644 C 0.01524 0.0176 0.01602 0.01945 0.01706 0.02014 C 0.01836 0.0213 0.01992 0.0213 0.02136 0.02153 C 0.03034 0.02223 0.03946 0.02246 0.04844 0.02269 C 0.04922 0.02362 0.05 0.02431 0.05065 0.02524 C 0.05117 0.02616 0.05144 0.02755 0.05209 0.02778 C 0.053 0.02825 0.05391 0.02709 0.05495 0.02662 C 0.0599 0.01783 0.05417 0.02917 0.05847 0.01505 C 0.05899 0.01366 0.0599 0.0125 0.06068 0.01135 C 0.06485 -0.01088 0.06003 0.0169 0.06276 -0.03564 C 0.06381 -0.05578 0.0642 -0.05694 0.06641 -0.06875 C 0.06758 -0.0824 0.06641 -0.07129 0.06784 -0.08009 C 0.0681 -0.08171 0.0681 -0.08356 0.06849 -0.08518 C 0.06927 -0.08819 0.07045 -0.0912 0.07136 -0.09398 C 0.07162 -0.09583 0.07162 -0.09745 0.07201 -0.09907 C 0.0724 -0.10046 0.07305 -0.10162 0.07344 -0.103 C 0.07591 -0.10972 0.07526 -0.1074 0.07631 -0.11319 C 0.07683 -0.12708 0.07344 -0.14328 0.07774 -0.15509 C 0.0793 -0.15902 0.07943 -0.15902 0.0806 -0.16388 C 0.08112 -0.16597 0.08138 -0.16828 0.08203 -0.17037 C 0.08308 -0.17338 0.08451 -0.17615 0.08568 -0.17916 C 0.0862 -0.18078 0.08646 -0.18263 0.08711 -0.18425 C 0.08867 -0.18865 0.09245 -0.19838 0.09492 -0.20324 C 0.09584 -0.20509 0.09688 -0.20671 0.09779 -0.20833 C 0.10091 -0.225 0.09597 -0.20069 0.09987 -0.21481 C 0.10039 -0.2162 0.10039 -0.21805 0.10065 -0.2199 C 0.10078 -0.22106 0.10117 -0.22245 0.10131 -0.22361 C 0.10235 -0.22963 0.10352 -0.23541 0.10417 -0.24143 C 0.10521 -0.25 0.10443 -0.24583 0.10638 -0.25416 C 0.10664 -0.25625 0.10664 -0.25833 0.10703 -0.26041 C 0.10729 -0.2618 0.10834 -0.26273 0.10847 -0.26435 C 0.10899 -0.26851 0.10886 -0.27268 0.10925 -0.27708 C 0.10925 -0.27824 0.10977 -0.27939 0.1099 -0.28078 C 0.11029 -0.28333 0.11042 -0.28588 0.11068 -0.28842 C 0.11016 -0.30115 0.1099 -0.31388 0.10925 -0.32662 C 0.10912 -0.32777 0.10873 -0.32893 0.10847 -0.33032 C 0.10677 -0.3412 0.10716 -0.33888 0.10638 -0.3493 C 0.10703 -0.37106 0.10716 -0.39259 0.10847 -0.41412 C 0.1086 -0.41574 0.11003 -0.4155 0.11068 -0.41666 C 0.11537 -0.42523 0.10847 -0.4162 0.1142 -0.42291 C 0.11693 -0.42268 0.12474 -0.42199 0.12774 -0.41921 C 0.12969 -0.41736 0.13086 -0.41365 0.13282 -0.41157 C 0.1336 -0.41064 0.13464 -0.41088 0.13568 -0.41041 C 0.14427 -0.40578 0.1362 -0.40949 0.14271 -0.40648 C 0.14375 -0.40532 0.14466 -0.40393 0.14558 -0.40277 C 0.14675 -0.40138 0.14805 -0.40023 0.14922 -0.39884 C 0.14987 -0.39814 0.15065 -0.39722 0.15131 -0.39629 C 0.1517 -0.3956 0.15456 -0.38912 0.15495 -0.3875 C 0.15899 -0.37152 0.15521 -0.38217 0.15847 -0.37361 C 0.15873 -0.37106 0.15886 -0.36828 0.15925 -0.36597 C 0.15964 -0.3625 0.16068 -0.35925 0.16068 -0.35578 L 0.16068 -0.34421 " pathEditMode="relative" ptsTypes="AAAAAAAAAAAAAAAAAAAAAAAAAAAAAAAAAAAAAAAAAAAAAAAAAAAAAAAA">
                                      <p:cBhvr>
                                        <p:cTn id="18" dur="3750" fill="hold"/>
                                        <p:tgtEl>
                                          <p:spTgt spid="11"/>
                                        </p:tgtEl>
                                        <p:attrNameLst>
                                          <p:attrName>ppt_x</p:attrName>
                                          <p:attrName>ppt_y</p:attrName>
                                        </p:attrNameLst>
                                      </p:cBhvr>
                                    </p:animMotion>
                                  </p:childTnLst>
                                </p:cTn>
                              </p:par>
                              <p:par>
                                <p:cTn id="19" presetID="0" presetClass="path" presetSubtype="0" accel="50000" decel="50000" fill="hold" grpId="0" nodeType="withEffect">
                                  <p:stCondLst>
                                    <p:cond delay="0"/>
                                  </p:stCondLst>
                                  <p:childTnLst>
                                    <p:animMotion origin="layout" path="M 0 0 L 0 0 C 0.00157 0.00718 0.00339 0.01412 0.00417 0.02176 C 0.00443 0.02338 0.00508 0.03195 0.0056 0.03449 C 0.00625 0.03657 0.00716 0.03866 0.00782 0.04074 C 0.0086 0.04329 0.00938 0.04583 0.0099 0.04838 C 0.01055 0.05093 0.01029 0.05417 0.01133 0.05602 C 0.01758 0.06713 0.01459 0.06458 0.01927 0.06736 C 0.01966 0.06875 0.01993 0.0706 0.02071 0.0713 C 0.0224 0.07292 0.02448 0.07269 0.02631 0.07384 C 0.02709 0.07431 0.02787 0.07454 0.02852 0.075 C 0.02969 0.07616 0.03073 0.07801 0.03203 0.07894 C 0.03321 0.07963 0.03451 0.07963 0.03568 0.08009 C 0.0375 0.08102 0.04141 0.08264 0.04141 0.08264 C 0.04232 0.08403 0.04323 0.08542 0.04427 0.08657 C 0.04493 0.08704 0.04571 0.08704 0.04636 0.08773 C 0.0474 0.08912 0.04818 0.0912 0.04922 0.09282 C 0.05013 0.09421 0.05118 0.09537 0.05209 0.09676 C 0.05274 0.09537 0.05365 0.09445 0.05417 0.09282 C 0.0569 0.08542 0.05482 0.08472 0.05638 0.075 C 0.05716 0.06968 0.05886 0.06505 0.0599 0.05972 C 0.0612 0.05417 0.06133 0.05232 0.06211 0.04699 C 0.06237 0.03218 0.0625 0.01736 0.06276 0.00255 C 0.06302 -0.00718 0.06315 -0.0169 0.06354 -0.02662 C 0.06368 -0.02986 0.06381 -0.03773 0.06498 -0.0419 C 0.06537 -0.04329 0.06589 -0.04444 0.06641 -0.0456 C 0.06654 -0.04722 0.06693 -0.04907 0.06706 -0.05069 C 0.06784 -0.05787 0.06784 -0.06551 0.06927 -0.07222 C 0.06953 -0.07407 0.0711 -0.07407 0.07214 -0.07477 C 0.07435 -0.09143 0.07201 -0.07963 0.07565 -0.09005 C 0.07657 -0.09282 0.07722 -0.09653 0.07852 -0.09907 C 0.07917 -0.1 0.07995 -0.10069 0.0806 -0.10162 C 0.08112 -0.10278 0.08151 -0.10417 0.08203 -0.10532 C 0.08269 -0.10671 0.08373 -0.10741 0.08425 -0.10903 C 0.08477 -0.11111 0.08451 -0.11343 0.0849 -0.11551 C 0.08568 -0.11875 0.08685 -0.12014 0.08854 -0.12176 C 0.08946 -0.12268 0.09037 -0.12361 0.09141 -0.1243 C 0.09154 -0.12569 0.0918 -0.12708 0.09206 -0.12824 C 0.09271 -0.13032 0.09375 -0.13218 0.09427 -0.13449 C 0.09857 -0.15995 0.09115 -0.13148 0.09714 -0.15231 C 0.0974 -0.15555 0.09792 -0.16042 0.09844 -0.16366 C 0.10183 -0.18264 0.09974 -0.16875 0.10131 -0.18032 C 0.10235 -0.19722 0.10274 -0.19954 0.10131 -0.22083 C 0.10118 -0.22338 0.09844 -0.22708 0.09779 -0.22847 C 0.09649 -0.23171 0.09532 -0.23518 0.09427 -0.23866 C 0.08933 -0.25486 0.09558 -0.2375 0.09141 -0.24884 C 0.09089 -0.25185 0.0905 -0.25486 0.08998 -0.25764 C 0.08959 -0.25949 0.08854 -0.26088 0.08854 -0.26273 C 0.08828 -0.28102 0.08841 -0.2993 0.0892 -0.31736 C 0.08946 -0.32245 0.09115 -0.33032 0.09284 -0.33518 C 0.09323 -0.33657 0.09362 -0.33796 0.09427 -0.33912 C 0.09532 -0.34074 0.09662 -0.34167 0.09779 -0.34282 C 0.09831 -0.34421 0.09857 -0.3456 0.09922 -0.34676 C 0.10091 -0.34954 0.10729 -0.35393 0.10782 -0.35417 C 0.11615 -0.36111 0.10274 -0.35116 0.11641 -0.35926 C 0.11888 -0.36088 0.12175 -0.36343 0.12422 -0.36574 C 0.12969 -0.36528 0.1375 -0.36852 0.14284 -0.3618 C 0.14427 -0.35995 0.14558 -0.35764 0.14701 -0.35555 C 0.14844 -0.3537 0.15131 -0.35046 0.15131 -0.35046 C 0.15287 -0.34213 0.15065 -0.35162 0.1556 -0.34167 C 0.15638 -0.34005 0.15651 -0.33819 0.15703 -0.33657 C 0.15756 -0.33518 0.15808 -0.33403 0.15847 -0.33264 C 0.15886 -0.33148 0.15925 -0.33009 0.15925 -0.32893 C 0.15938 -0.30509 0.15925 -0.28148 0.15925 -0.25764 " pathEditMode="relative" ptsTypes="AAAAAAAAAAAAAAAAAAAAAAAAAAAAAAAAAAAAAAAAAAAAAAAAAAAAAAAAAAAAAAAA">
                                      <p:cBhvr>
                                        <p:cTn id="20" dur="3500" fill="hold"/>
                                        <p:tgtEl>
                                          <p:spTgt spid="10"/>
                                        </p:tgtEl>
                                        <p:attrNameLst>
                                          <p:attrName>ppt_x</p:attrName>
                                          <p:attrName>ppt_y</p:attrName>
                                        </p:attrNameLst>
                                      </p:cBhvr>
                                    </p:animMotion>
                                  </p:childTnLst>
                                </p:cTn>
                              </p:par>
                              <p:par>
                                <p:cTn id="21" presetID="0" presetClass="path" presetSubtype="0" accel="50000" decel="50000" fill="hold" grpId="0" nodeType="withEffect">
                                  <p:stCondLst>
                                    <p:cond delay="0"/>
                                  </p:stCondLst>
                                  <p:childTnLst>
                                    <p:animMotion origin="layout" path="M 2.08333E-7 1.11111E-6 L 2.08333E-7 1.11111E-6 C 0.00065 0.00324 0.00117 0.00671 0.00208 0.00995 C 0.00312 0.01412 0.00351 0.01319 0.00494 0.01643 C 0.00573 0.01805 0.00638 0.01967 0.00703 0.02152 C 0.00755 0.02268 0.00768 0.02453 0.00846 0.02523 C 0.00976 0.02639 0.01132 0.02615 0.01276 0.02662 C 0.0138 0.02777 0.01458 0.02939 0.01562 0.03032 C 0.01718 0.03171 0.01901 0.03217 0.0207 0.03287 C 0.02812 0.03564 0.04518 0.03518 0.04778 0.03541 C 0.04869 0.03703 0.04961 0.03889 0.05065 0.04051 C 0.0513 0.04143 0.05234 0.04189 0.05273 0.04305 C 0.05351 0.0449 0.05377 0.04722 0.05416 0.0493 C 0.05494 0.05277 0.05481 0.05439 0.05638 0.05694 C 0.05703 0.0581 0.05781 0.05879 0.05846 0.05949 C 0.05976 0.06296 0.06093 0.06713 0.06276 0.06967 C 0.06341 0.0706 0.06406 0.07176 0.06497 0.07222 C 0.06653 0.07314 0.06823 0.07338 0.06992 0.07361 C 0.07591 0.07407 0.08177 0.0743 0.08776 0.07476 C 0.08828 0.07615 0.08893 0.07708 0.08919 0.0787 C 0.0901 0.0824 0.08997 0.0868 0.0914 0.09004 C 0.09153 0.09051 0.09466 0.09745 0.09492 0.09884 C 0.09583 0.10254 0.09609 0.10671 0.09713 0.11041 C 0.09752 0.11203 0.09804 0.11365 0.09843 0.11551 C 0.10026 0.12268 0.09817 0.11574 0.09987 0.1243 C 0.10026 0.12615 0.10091 0.12777 0.1013 0.12939 C 0.10182 0.13449 0.10221 0.13958 0.10273 0.14467 C 0.10325 0.14884 0.10416 0.1574 0.10416 0.1574 C 0.10442 0.16736 0.10455 0.17754 0.10494 0.18773 C 0.10507 0.19027 0.10546 0.19282 0.1056 0.19537 C 0.10586 0.19838 0.10599 0.20139 0.10638 0.20439 C 0.10677 0.20764 0.10729 0.21111 0.10781 0.21435 C 0.10807 0.21643 0.1082 0.21875 0.10846 0.22083 C 0.10898 0.2243 0.1095 0.22754 0.10989 0.23101 C 0.11054 0.23611 0.11002 0.24166 0.11132 0.24629 C 0.11237 0.24976 0.11302 0.25139 0.11354 0.25509 C 0.1138 0.25717 0.1138 0.25926 0.11419 0.26134 C 0.11458 0.26365 0.11523 0.26574 0.11562 0.26782 C 0.11588 0.26898 0.11601 0.27037 0.1164 0.27152 C 0.11679 0.27291 0.11744 0.27407 0.11783 0.27546 C 0.11836 0.27777 0.11875 0.28055 0.11927 0.2831 L 0.1207 0.29051 C 0.12083 0.29189 0.12122 0.29305 0.12135 0.29444 C 0.12187 0.3 0.12174 0.30139 0.12278 0.30578 C 0.125 0.31597 0.1233 0.31365 0.12708 0.31597 C 0.12851 0.32361 0.12656 0.31643 0.1306 0.32245 C 0.13125 0.32338 0.13138 0.32523 0.13203 0.32615 C 0.13776 0.33495 0.1345 0.32824 0.13919 0.33379 C 0.13971 0.33449 0.1401 0.33564 0.14062 0.33634 C 0.14609 0.34282 0.14088 0.33402 0.14921 0.34143 C 0.15013 0.34236 0.15104 0.34328 0.15208 0.34398 C 0.15507 0.34606 0.16028 0.34606 0.16276 0.34652 L 0.197 0.34398 C 0.19987 0.34375 0.20273 0.34328 0.2056 0.34259 C 0.20742 0.34213 0.21185 0.34051 0.21419 0.33889 C 0.21588 0.33773 0.21744 0.33564 0.21914 0.33495 C 0.22252 0.33402 0.22591 0.33426 0.22916 0.33379 C 0.23567 0.33101 0.22786 0.33426 0.23854 0.33009 C 0.23945 0.32963 0.24036 0.32916 0.2414 0.3287 C 0.24257 0.32824 0.24375 0.32801 0.24492 0.32754 C 0.24583 0.32708 0.24687 0.32662 0.24778 0.32615 C 0.24895 0.32569 0.25013 0.32546 0.2513 0.325 C 0.25234 0.32453 0.25325 0.32384 0.25416 0.32361 C 0.25612 0.32314 0.25807 0.32291 0.25989 0.32245 C 0.26132 0.32199 0.26354 0.32083 0.26497 0.3199 C 0.26614 0.31898 0.26718 0.31759 0.26849 0.31736 C 0.27148 0.31643 0.27474 0.31643 0.27773 0.31597 C 0.28229 0.31527 0.28685 0.31435 0.2914 0.31342 L 0.32487 0.31481 C 0.3302 0.31551 0.33528 0.3199 0.34062 0.32106 C 0.34869 0.32291 0.3444 0.32199 0.35351 0.32361 C 0.35846 0.33264 0.35416 0.32685 0.36354 0.33009 C 0.3664 0.33101 0.36914 0.33287 0.372 0.33379 C 0.37539 0.33495 0.37877 0.33541 0.38203 0.33634 C 0.38281 0.3368 0.38346 0.33726 0.38424 0.3375 C 0.38632 0.33865 0.38932 0.33981 0.39127 0.34004 C 0.39518 0.34074 0.39895 0.34097 0.40273 0.34143 L 0.43567 0.34004 C 0.43685 0.34004 0.43802 0.33935 0.43919 0.33889 C 0.44062 0.33842 0.44205 0.33819 0.44349 0.3375 C 0.44557 0.3368 0.45273 0.33426 0.45638 0.3324 C 0.46718 0.32731 0.4552 0.33264 0.46705 0.32754 C 0.47018 0.32777 0.4733 0.32777 0.4763 0.3287 C 0.47747 0.32916 0.48007 0.33379 0.4806 0.33495 C 0.48828 0.35162 0.48177 0.33958 0.48776 0.35023 C 0.48802 0.35231 0.48776 0.35486 0.48841 0.35671 C 0.49023 0.36111 0.49492 0.36805 0.49492 0.36805 C 0.497 0.38356 0.49349 0.36319 0.49843 0.37569 C 0.49921 0.37754 0.49895 0.37986 0.49921 0.38194 C 0.49895 0.38889 0.49908 0.3956 0.49843 0.40231 C 0.49817 0.40509 0.49661 0.40717 0.49635 0.40995 C 0.4957 0.41504 0.49609 0.42014 0.49557 0.42523 C 0.49283 0.45671 0.49466 0.43449 0.4927 0.44676 C 0.49153 0.45439 0.49114 0.45717 0.49062 0.46458 C 0.49036 0.46782 0.49036 0.47129 0.48984 0.47476 C 0.48932 0.4787 0.48776 0.48611 0.48776 0.48611 C 0.4875 0.49097 0.48711 0.50185 0.48632 0.50764 C 0.48567 0.51203 0.48489 0.5162 0.48424 0.52037 C 0.48346 0.52546 0.48281 0.53055 0.48203 0.53564 C 0.4819 0.53703 0.4806 0.53935 0.48138 0.53935 C 0.50364 0.54027 0.52604 0.53865 0.54843 0.53819 C 0.54921 0.53703 0.55 0.53588 0.55065 0.53449 C 0.55117 0.53287 0.55156 0.53101 0.55208 0.52939 C 0.55507 0.5199 0.55182 0.53264 0.5556 0.51782 C 0.55807 0.5081 0.55586 0.51481 0.55846 0.50764 C 0.55872 0.50648 0.55924 0.50532 0.55924 0.50393 C 0.55924 0.49328 0.55846 0.48287 0.55846 0.47222 " pathEditMode="relative" ptsTypes="AAAAAAAAAAAAAAAAAAAAAAAAAAAAAAAAAAAAAAAAAAAAAAAAAAAAAAAAAAAAAAAAAAAAAAAAAAAAAAAAAAAAAAAAAAAAAAAAAAAAAAAAAAA">
                                      <p:cBhvr>
                                        <p:cTn id="22" dur="5250" fill="hold"/>
                                        <p:tgtEl>
                                          <p:spTgt spid="8"/>
                                        </p:tgtEl>
                                        <p:attrNameLst>
                                          <p:attrName>ppt_x</p:attrName>
                                          <p:attrName>ppt_y</p:attrName>
                                        </p:attrNameLst>
                                      </p:cBhvr>
                                    </p:animMotion>
                                  </p:childTnLst>
                                </p:cTn>
                              </p:par>
                              <p:par>
                                <p:cTn id="23" presetID="0" presetClass="path" presetSubtype="0" accel="50000" decel="50000" fill="hold" grpId="0" nodeType="withEffect">
                                  <p:stCondLst>
                                    <p:cond delay="0"/>
                                  </p:stCondLst>
                                  <p:childTnLst>
                                    <p:animMotion origin="layout" path="M -0.00092 0.00046 L -0.00092 0.00046 C 0.00039 0.00509 0.00195 0.00949 0.00325 0.01435 C 0.00364 0.01551 0.00377 0.0169 0.00403 0.01806 C 0.00586 0.03009 0.0052 0.02593 0.00612 0.03727 C 0.00638 0.03981 0.00664 0.04213 0.0069 0.04491 C 0.00716 0.04815 0.00729 0.05162 0.00755 0.05486 C 0.00781 0.05671 0.00807 0.05833 0.00833 0.05995 C 0.01015 0.07454 0.00794 0.05903 0.00976 0.07153 C 0.01002 0.07662 0.00963 0.08171 0.01041 0.08681 C 0.01067 0.08819 0.01211 0.08796 0.01263 0.08935 C 0.01315 0.09074 0.01289 0.09282 0.01328 0.09421 C 0.01393 0.09653 0.01484 0.09838 0.01549 0.10069 C 0.01575 0.10185 0.01562 0.10347 0.01614 0.1044 C 0.01901 0.10949 0.02005 0.10949 0.0233 0.11088 C 0.02422 0.11157 0.02513 0.11273 0.02617 0.11343 C 0.02682 0.11389 0.0276 0.11412 0.02825 0.11458 C 0.02903 0.11528 0.02968 0.11667 0.03047 0.11713 C 0.03177 0.11829 0.03333 0.11898 0.03476 0.11968 C 0.03776 0.12153 0.03619 0.1206 0.03971 0.12222 C 0.04388 0.12963 0.03789 0.11944 0.04336 0.12731 C 0.05039 0.13773 0.04127 0.125 0.04687 0.13495 C 0.04752 0.13611 0.0483 0.13657 0.04908 0.1375 C 0.04961 0.13819 0.05 0.13912 0.05052 0.14005 C 0.05143 0.14259 0.05325 0.14768 0.05325 0.14768 C 0.05494 0.15625 0.0526 0.14606 0.0569 0.15648 C 0.05729 0.15764 0.05729 0.15926 0.05755 0.16042 C 0.0582 0.1625 0.05911 0.16458 0.05976 0.16667 C 0.06002 0.16782 0.06028 0.16921 0.06041 0.1706 C 0.06119 0.17546 0.06224 0.18056 0.06263 0.18565 C 0.06341 0.19606 0.06237 0.19213 0.06471 0.19838 C 0.06562 0.2088 0.06653 0.21991 0.06692 0.23009 C 0.06914 0.29282 0.06484 0.26898 0.06901 0.2912 C 0.06927 0.29537 0.06953 0.29954 0.06979 0.30393 C 0.07005 0.30903 0.06992 0.31412 0.07044 0.31898 C 0.0707 0.32106 0.07148 0.32245 0.07187 0.32407 C 0.07369 0.33148 0.07122 0.32454 0.07408 0.33171 C 0.07422 0.3338 0.07539 0.34468 0.07617 0.34583 L 0.07825 0.34838 C 0.08047 0.35602 0.07903 0.35208 0.08333 0.35972 C 0.08593 0.36458 0.0845 0.36296 0.08763 0.36481 C 0.08802 0.36597 0.08841 0.36759 0.08906 0.36852 C 0.09036 0.37083 0.09283 0.37292 0.09479 0.37361 C 0.09622 0.37431 0.09765 0.37454 0.09908 0.375 C 0.10091 0.37569 0.10468 0.37755 0.10468 0.37755 C 0.10573 0.37824 0.10677 0.37893 0.10755 0.38009 C 0.1082 0.38079 0.10846 0.38194 0.10898 0.38264 C 0.11028 0.3838 0.11731 0.38727 0.11836 0.38773 C 0.12018 0.38866 0.12408 0.39028 0.12408 0.39028 C 0.12474 0.39143 0.12526 0.39306 0.12617 0.39398 C 0.12877 0.39653 0.13255 0.39722 0.13541 0.39792 L 0.14114 0.39907 L 0.21119 0.39792 C 0.21263 0.39768 0.21406 0.39676 0.21549 0.39653 C 0.21901 0.39606 0.22265 0.3956 0.22617 0.39537 C 0.24401 0.39606 0.26198 0.3963 0.27981 0.39792 C 0.28099 0.39792 0.28216 0.39954 0.28333 0.40046 C 0.28398 0.40093 0.28476 0.40139 0.28541 0.40162 C 0.28737 0.40255 0.28932 0.40301 0.29114 0.40417 C 0.29362 0.40556 0.29596 0.40787 0.2983 0.40926 L 0.30052 0.41042 C 0.30143 0.41181 0.30221 0.41343 0.30338 0.41435 C 0.30481 0.41551 0.31315 0.4169 0.31328 0.4169 C 0.31406 0.41782 0.31458 0.41944 0.31549 0.41944 C 0.32213 0.41991 0.32877 0.41921 0.33554 0.41806 C 0.33658 0.41806 0.33737 0.4162 0.33828 0.41551 C 0.33932 0.41505 0.34023 0.41481 0.34114 0.41435 C 0.34244 0.41366 0.34349 0.41227 0.34479 0.41181 C 0.34687 0.41088 0.34908 0.41088 0.35117 0.41042 C 0.35286 0.40972 0.35455 0.40926 0.35625 0.4081 C 0.36445 0.40139 0.35338 0.40625 0.36263 0.40301 C 0.3707 0.39143 0.36679 0.39375 0.3733 0.39143 C 0.37474 0.39028 0.37617 0.38866 0.3776 0.38773 C 0.37942 0.38657 0.38151 0.38634 0.38333 0.38518 L 0.38698 0.38264 C 0.38841 0.37986 0.38854 0.3787 0.39114 0.3787 C 0.40195 0.3787 0.41263 0.37963 0.4233 0.38009 L 0.4276 0.38125 C 0.42929 0.38171 0.43099 0.38194 0.43268 0.38264 C 0.43359 0.38287 0.4345 0.38333 0.43554 0.3838 C 0.4388 0.39282 0.43698 0.38981 0.44049 0.39398 C 0.44427 0.40417 0.43932 0.3919 0.44401 0.40046 C 0.44466 0.40139 0.44492 0.40301 0.44544 0.40417 C 0.44635 0.40579 0.44739 0.40671 0.4483 0.4081 C 0.44882 0.41042 0.44895 0.41343 0.44974 0.41551 C 0.45078 0.41806 0.45208 0.42037 0.4526 0.42315 C 0.45286 0.42454 0.45299 0.42593 0.45338 0.42708 C 0.4539 0.42847 0.45481 0.4294 0.45547 0.43079 C 0.45599 0.43194 0.45651 0.43333 0.4569 0.43472 C 0.45768 0.43681 0.45846 0.43889 0.45911 0.44097 C 0.45937 0.44213 0.45963 0.44352 0.45976 0.44491 C 0.46002 0.44653 0.46002 0.44838 0.46054 0.45 C 0.4694 0.48148 0.46302 0.45417 0.46692 0.47153 C 0.46731 0.48218 0.46862 0.51505 0.46901 0.52106 C 0.46927 0.52338 0.47057 0.53032 0.47122 0.5338 C 0.47291 0.55463 0.47278 0.55 0.47122 0.58588 C 0.47096 0.59051 0.46823 0.59259 0.46692 0.59583 C 0.46549 0.59954 0.46458 0.60347 0.46341 0.60741 C 0.46315 0.60949 0.46302 0.61181 0.46263 0.61366 C 0.46237 0.61505 0.46158 0.6162 0.46119 0.61759 C 0.46054 0.61991 0.46028 0.62268 0.45976 0.62523 C 0.47291 0.63241 0.46588 0.62986 0.48125 0.63148 C 0.48268 0.63194 0.48411 0.63218 0.48554 0.63287 C 0.48737 0.63356 0.48919 0.63518 0.49127 0.63542 L 0.51901 0.63403 C 0.52005 0.63241 0.52096 0.63056 0.52187 0.62893 C 0.52487 0.62431 0.52578 0.62523 0.52838 0.61875 C 0.52929 0.61643 0.52981 0.61366 0.53047 0.61111 C 0.53086 0.60995 0.53086 0.60856 0.53125 0.60741 C 0.53203 0.60509 0.53333 0.60324 0.53411 0.60093 C 0.53541 0.59699 0.53632 0.59236 0.53763 0.58843 C 0.53854 0.58565 0.53958 0.58333 0.54049 0.58079 C 0.54205 0.57268 0.54036 0.58171 0.54192 0.56921 C 0.54231 0.56574 0.54283 0.5625 0.54336 0.55903 C 0.54414 0.54213 0.54401 0.54907 0.54401 0.53889 " pathEditMode="relative" ptsTypes="AAAAAAAAAAAAAAAAAAAAAAAAAAAAAAAAAAAAAAAAAAAAAAAAAAAAAAAAAAAAAAAAAAAAAAAAAAAAAAAAAAAAAAAAAAAAAAAAAAAAAAAAAAAAAAAAAAA">
                                      <p:cBhvr>
                                        <p:cTn id="24" dur="5250" fill="hold"/>
                                        <p:tgtEl>
                                          <p:spTgt spid="9"/>
                                        </p:tgtEl>
                                        <p:attrNameLst>
                                          <p:attrName>ppt_x</p:attrName>
                                          <p:attrName>ppt_y</p:attrName>
                                        </p:attrNameLst>
                                      </p:cBhvr>
                                    </p:animMotion>
                                  </p:childTnLst>
                                </p:cTn>
                              </p:par>
                              <p:par>
                                <p:cTn id="25" presetID="0" presetClass="path" presetSubtype="0" accel="50000" decel="50000" fill="hold" grpId="0" nodeType="withEffect">
                                  <p:stCondLst>
                                    <p:cond delay="0"/>
                                  </p:stCondLst>
                                  <p:childTnLst>
                                    <p:animMotion origin="layout" path="M 4.16667E-7 3.7037E-6 L 4.16667E-7 3.7037E-6 C 0.00091 0.0037 0.00209 0.00741 0.00274 0.01134 C 0.00326 0.01389 0.003 0.01666 0.00352 0.01898 C 0.00417 0.02176 0.00547 0.02384 0.00638 0.02662 C 0.00795 0.03148 0.00925 0.0368 0.01068 0.0419 L 0.01276 0.04953 C 0.01328 0.05116 0.01328 0.05347 0.0142 0.05463 L 0.01641 0.05694 C 0.0198 0.06597 0.01537 0.05532 0.02071 0.06458 C 0.02149 0.0662 0.02214 0.06805 0.02279 0.06967 C 0.02331 0.07245 0.0237 0.07546 0.025 0.07731 C 0.02618 0.0794 0.028 0.08032 0.02917 0.08241 C 0.03021 0.08426 0.03125 0.08565 0.03203 0.0875 C 0.03451 0.09236 0.03243 0.09074 0.03568 0.09514 C 0.03698 0.09699 0.03855 0.09838 0.03998 0.10023 L 0.04571 0.10787 C 0.04753 0.11782 0.04506 0.10671 0.05352 0.12176 C 0.0543 0.12315 0.05482 0.12477 0.05573 0.12569 C 0.05677 0.12662 0.05808 0.12639 0.05925 0.12685 C 0.06003 0.12731 0.06068 0.12778 0.06133 0.12824 C 0.06146 0.12824 0.06576 0.13426 0.06641 0.13449 C 0.06875 0.13588 0.07357 0.13703 0.07357 0.13703 C 0.07422 0.13842 0.07474 0.14004 0.07565 0.14097 C 0.07683 0.1419 0.07813 0.14166 0.0793 0.14213 C 0.07995 0.14236 0.08073 0.14305 0.08138 0.14328 C 0.08451 0.14305 0.08763 0.14305 0.09063 0.14213 C 0.09362 0.1412 0.09284 0.1368 0.09427 0.13333 C 0.0948 0.13194 0.09571 0.13148 0.09636 0.13078 C 0.09688 0.12731 0.09701 0.12361 0.09779 0.1206 C 0.10039 0.11157 0.09896 0.11736 0.10144 0.10278 C 0.1017 0.09861 0.10196 0.09421 0.10209 0.09004 C 0.10378 0.0544 0.10235 0.06898 0.1043 0.05208 C 0.10443 0.04166 0.1043 0.02291 0.10573 0.01018 C 0.10586 0.00879 0.10612 0.00764 0.10638 0.00625 C 0.10651 0.00393 0.1069 -0.00648 0.10782 -0.01019 C 0.10821 -0.01158 0.10873 -0.01273 0.10925 -0.01412 C 0.10951 -0.01621 0.10951 -0.01829 0.11003 -0.02037 C 0.11029 -0.02153 0.11341 -0.02917 0.11355 -0.0294 C 0.11485 -0.03195 0.11667 -0.03403 0.11784 -0.03681 C 0.12123 -0.04584 0.11927 -0.04283 0.12279 -0.04699 C 0.12331 -0.04838 0.12383 -0.04954 0.12422 -0.05093 C 0.125 -0.05255 0.12578 -0.05417 0.12644 -0.05602 C 0.12917 -0.06459 0.12422 -0.05463 0.1293 -0.06366 C 0.12969 -0.06528 0.13008 -0.06713 0.13073 -0.06875 C 0.13177 -0.07107 0.13425 -0.075 0.13425 -0.075 C 0.13477 -0.07709 0.13529 -0.07917 0.13568 -0.08125 C 0.13646 -0.08519 0.13581 -0.09097 0.13789 -0.09283 L 0.14076 -0.09537 C 0.14102 -0.09861 0.14167 -0.10579 0.14219 -0.10926 C 0.14232 -0.11065 0.14258 -0.11181 0.14284 -0.1132 C 0.1431 -0.11482 0.14336 -0.11644 0.14362 -0.11806 C 0.14336 -0.15579 0.14284 -0.19352 0.14284 -0.23125 C 0.14284 -0.26459 0.13933 -0.25672 0.14571 -0.26806 C 0.14597 -0.26968 0.14597 -0.27153 0.14636 -0.27315 C 0.14688 -0.27454 0.14792 -0.27547 0.14857 -0.27685 C 0.14961 -0.27894 0.15052 -0.28102 0.15144 -0.28334 C 0.153 -0.28704 0.15274 -0.28797 0.15495 -0.29097 C 0.15612 -0.29236 0.15743 -0.29329 0.1586 -0.29468 C 0.15938 -0.29584 0.16003 -0.29699 0.16068 -0.29838 C 0.16276 -0.30278 0.16172 -0.30278 0.16433 -0.30741 C 0.16511 -0.3088 0.16615 -0.30996 0.16719 -0.31111 C 0.16784 -0.31204 0.16862 -0.31273 0.16927 -0.31366 C 0.17019 -0.31528 0.17058 -0.31736 0.17149 -0.31875 C 0.17253 -0.3206 0.17383 -0.32199 0.175 -0.32384 C 0.17631 -0.32593 0.17722 -0.32824 0.17852 -0.33033 C 0.17995 -0.33218 0.18282 -0.33519 0.18282 -0.33519 C 0.1836 -0.33496 0.18425 -0.33449 0.18503 -0.33403 C 0.18685 -0.3331 0.18894 -0.3331 0.19076 -0.33148 C 0.19193 -0.33033 0.19258 -0.32801 0.19362 -0.32639 C 0.19427 -0.32547 0.19506 -0.32477 0.19571 -0.32384 C 0.19675 -0.32037 0.19727 -0.31806 0.19857 -0.31505 C 0.19896 -0.31412 0.19948 -0.3132 0.2 -0.3125 C 0.20183 -0.30278 0.19935 -0.31459 0.20222 -0.30486 C 0.20274 -0.30278 0.20313 -0.3007 0.20352 -0.29838 C 0.20664 -0.2831 0.20443 -0.29167 0.20716 -0.28195 C 0.20743 -0.27824 0.20756 -0.27431 0.20782 -0.2706 C 0.20808 -0.26759 0.20847 -0.26459 0.2086 -0.26158 C 0.20951 -0.24491 0.20925 -0.24537 0.20925 -0.22986 " pathEditMode="relative" ptsTypes="AAAAAAAAAAAAAAAAAAAAAAAAAAAAAAAAAAAAAAAAAAAAAAAAAAAAAAAAAAAAAAAAAAAAAAAAAAAAAAA">
                                      <p:cBhvr>
                                        <p:cTn id="26" dur="3750" fill="hold"/>
                                        <p:tgtEl>
                                          <p:spTgt spid="7"/>
                                        </p:tgtEl>
                                        <p:attrNameLst>
                                          <p:attrName>ppt_x</p:attrName>
                                          <p:attrName>ppt_y</p:attrName>
                                        </p:attrNameLst>
                                      </p:cBhvr>
                                    </p:animMotion>
                                  </p:childTnLst>
                                </p:cTn>
                              </p:par>
                              <p:par>
                                <p:cTn id="27" presetID="0" presetClass="path" presetSubtype="0" accel="50000" decel="50000" fill="hold" grpId="0" nodeType="withEffect">
                                  <p:stCondLst>
                                    <p:cond delay="0"/>
                                  </p:stCondLst>
                                  <p:childTnLst>
                                    <p:animMotion origin="layout" path="M 2.08333E-6 -2.22222E-6 L 2.08333E-6 -2.22222E-6 C 0.00039 -0.00393 2.08333E-6 -0.00833 0.0013 -0.01157 C 0.0026 -0.01458 0.00703 -0.01666 0.00703 -0.01666 C 0.00729 -0.01782 0.00716 -0.01967 0.00781 -0.02037 C 0.00833 -0.02129 0.01237 -0.02361 0.01354 -0.0243 C 0.01445 -0.02638 0.01523 -0.0287 0.01641 -0.03055 C 0.01771 -0.03263 0.02226 -0.03495 0.02357 -0.03564 C 0.02422 -0.03703 0.02487 -0.03842 0.02565 -0.03958 C 0.02878 -0.04375 0.02969 -0.04444 0.03281 -0.04699 C 0.03828 -0.04583 0.04388 -0.04537 0.04922 -0.04328 C 0.05039 -0.04282 0.05104 -0.0405 0.05208 -0.03958 C 0.05299 -0.03842 0.05404 -0.03773 0.05495 -0.03703 C 0.05664 -0.03402 0.05911 -0.03194 0.0599 -0.028 C 0.0625 -0.01574 0.06068 -0.02037 0.06497 -0.01273 C 0.06536 -0.01111 0.06615 -0.00949 0.06641 -0.00763 C 0.06706 -0.00277 0.06575 0.00394 0.06784 0.00741 L 0.06992 0.01135 C 0.07005 0.0132 0.0707 0.02477 0.07135 0.02778 C 0.07187 0.03056 0.07292 0.03288 0.07344 0.03542 C 0.07383 0.03704 0.07396 0.03889 0.07422 0.04051 C 0.07682 0.05602 0.07474 0.04144 0.0763 0.05325 C 0.0776 0.1838 0.07383 0.09815 0.07851 0.14213 C 0.08008 0.15718 0.07812 0.14514 0.0806 0.15857 C 0.0819 0.17686 0.08008 0.16297 0.08281 0.17269 C 0.08463 0.17894 0.0819 0.17616 0.08633 0.18403 C 0.0875 0.18612 0.08828 0.18959 0.08997 0.19051 C 0.0987 0.19561 0.09271 0.19283 0.10846 0.19422 C 0.12851 0.20325 0.11263 0.19653 0.16497 0.19422 C 0.16875 0.19399 0.16992 0.19213 0.17344 0.19051 C 0.17461 0.18982 0.17591 0.18936 0.17708 0.18913 C 0.18763 0.18704 0.20234 0.18704 0.21133 0.18658 C 0.21367 0.18612 0.21615 0.18565 0.21849 0.18542 C 0.22226 0.18473 0.22617 0.18496 0.22995 0.18403 C 0.23307 0.18334 0.23607 0.18102 0.23919 0.18033 C 0.24375 0.17917 0.24831 0.17963 0.25273 0.17894 C 0.25534 0.17871 0.25794 0.17801 0.26068 0.17778 L 0.27057 0.17639 C 0.27135 0.17593 0.27213 0.1757 0.27279 0.17524 C 0.27695 0.17153 0.27292 0.17362 0.27708 0.1713 C 0.28021 0.16968 0.28112 0.16968 0.2849 0.16875 L 0.29062 0.1676 C 0.32435 0.14746 0.29531 0.16389 0.38841 0.16621 C 0.38997 0.16644 0.39128 0.16737 0.39271 0.1676 C 0.39674 0.16852 0.40469 0.16945 0.40846 0.17014 C 0.42135 0.17385 0.40104 0.16806 0.41992 0.17269 C 0.42682 0.17431 0.42656 0.17431 0.43138 0.17639 C 0.43203 0.17825 0.43255 0.1801 0.43346 0.18149 C 0.4349 0.18403 0.43594 0.18426 0.43776 0.18542 C 0.43828 0.18658 0.4388 0.18774 0.43919 0.18913 C 0.43971 0.19075 0.43997 0.19283 0.44062 0.19422 C 0.44115 0.19538 0.44206 0.19584 0.44271 0.19676 C 0.44323 0.19815 0.44388 0.19908 0.44414 0.2007 C 0.44466 0.20348 0.44453 0.20649 0.44492 0.2095 C 0.44505 0.21088 0.44544 0.21204 0.44557 0.2132 C 0.44609 0.21667 0.447 0.22338 0.447 0.22338 C 0.44674 0.24306 0.44661 0.2625 0.44635 0.28195 C 0.44622 0.29121 0.44557 0.30047 0.44557 0.30996 C 0.44583 0.33357 0.44635 0.35718 0.447 0.38102 C 0.44713 0.38681 0.44753 0.39237 0.44922 0.39746 C 0.44948 0.39862 0.45013 0.39908 0.45065 0.4 C 0.45169 0.40232 0.45208 0.40579 0.45417 0.40649 C 0.45846 0.40788 0.46706 0.40903 0.46706 0.40903 C 0.46875 0.40973 0.47031 0.41088 0.472 0.41158 C 0.47396 0.41204 0.47578 0.41227 0.47773 0.41274 C 0.47865 0.41297 0.47969 0.41366 0.4806 0.41413 C 0.48268 0.41366 0.48503 0.41389 0.48698 0.41274 C 0.48802 0.41227 0.48828 0.40996 0.48919 0.40903 C 0.48984 0.40811 0.49062 0.40834 0.49128 0.40764 C 0.49297 0.40625 0.49726 0.39977 0.49779 0.39885 C 0.49883 0.39653 0.49961 0.39352 0.50065 0.39121 C 0.50143 0.38936 0.50299 0.38704 0.50417 0.38612 C 0.50482 0.38542 0.5056 0.38519 0.50625 0.38473 C 0.50963 0.36713 0.50768 0.37987 0.50768 0.34538 " pathEditMode="relative" ptsTypes="AAAAAAAAAAAAAAAAAAAAAAAAAAAAAAAAAAAAAAAAAAAAAAAAAAAAAAAAAAAAAAAAAAAAAAAAAA">
                                      <p:cBhvr>
                                        <p:cTn id="28" dur="5000" fill="hold"/>
                                        <p:tgtEl>
                                          <p:spTgt spid="19"/>
                                        </p:tgtEl>
                                        <p:attrNameLst>
                                          <p:attrName>ppt_x</p:attrName>
                                          <p:attrName>ppt_y</p:attrName>
                                        </p:attrNameLst>
                                      </p:cBhvr>
                                    </p:animMotion>
                                  </p:childTnLst>
                                </p:cTn>
                              </p:par>
                              <p:par>
                                <p:cTn id="29" presetID="0" presetClass="path" presetSubtype="0" accel="50000" decel="50000" fill="hold" grpId="0" nodeType="withEffect">
                                  <p:stCondLst>
                                    <p:cond delay="0"/>
                                  </p:stCondLst>
                                  <p:childTnLst>
                                    <p:animMotion origin="layout" path="M 8.33333E-7 1.85185E-6 L 8.33333E-7 1.85185E-6 L 0.01067 -0.01528 C 0.01184 -0.01713 0.01276 -0.01945 0.01419 -0.02037 L 0.01849 -0.02292 C 0.02148 -0.02824 0.01835 -0.02338 0.02421 -0.02801 C 0.03255 -0.03449 0.0207 -0.02709 0.02851 -0.03172 C 0.03515 -0.03102 0.04192 -0.03079 0.04856 -0.0294 C 0.0496 -0.02917 0.05039 -0.02778 0.05143 -0.02685 C 0.05468 -0.02338 0.05781 -0.01922 0.06132 -0.01667 C 0.0625 -0.01574 0.06367 -0.01482 0.06497 -0.01412 C 0.06888 -0.01181 0.07708 -0.01065 0.07916 -0.01019 C 0.0802 -0.00949 0.08138 -0.00903 0.08203 -0.00764 C 0.08268 -0.00672 0.08255 -0.0051 0.08281 -0.00394 C 0.08372 -0.00047 0.08502 0.00278 0.08567 0.00625 C 0.08671 0.0118 0.08619 0.00879 0.0871 0.01504 C 0.09023 0.06342 0.08658 0.00602 0.09062 0.08634 C 0.09114 0.09699 0.09101 0.09051 0.09205 0.09768 C 0.09257 0.10139 0.09296 0.10833 0.09427 0.11157 C 0.09557 0.11528 0.09622 0.11713 0.09778 0.1206 C 0.10026 0.12592 0.10677 0.13912 0.10924 0.14213 C 0.12825 0.16458 0.11171 0.14606 0.1207 0.15486 C 0.12187 0.15602 0.12317 0.15717 0.12421 0.15856 C 0.12864 0.16458 0.12526 0.16296 0.12994 0.1662 C 0.13138 0.16713 0.13424 0.16875 0.13424 0.16875 C 0.13515 0.17014 0.13841 0.175 0.13997 0.17639 C 0.1414 0.17778 0.14427 0.17847 0.1457 0.17893 C 0.14713 0.18032 0.14843 0.18171 0.15 0.18264 C 0.15104 0.18356 0.15234 0.18356 0.15351 0.18403 C 0.1625 0.18773 0.15599 0.18588 0.16497 0.18773 L 0.21497 0.18657 C 0.21888 0.18634 0.21862 0.18472 0.22213 0.18148 C 0.22434 0.17963 0.22799 0.1794 0.22994 0.17893 C 0.23085 0.17778 0.23177 0.17615 0.23281 0.17523 C 0.23489 0.17315 0.24036 0.17268 0.2414 0.17268 C 0.25156 0.16666 0.24101 0.17268 0.24856 0.16875 C 0.24921 0.16852 0.25 0.16782 0.25065 0.16759 C 0.25208 0.1669 0.25351 0.16666 0.25494 0.1662 C 0.25572 0.16574 0.25638 0.16528 0.25716 0.16504 C 0.26575 0.16111 0.26901 0.16458 0.28138 0.1662 C 0.2871 0.16713 0.28828 0.16736 0.29349 0.16875 C 0.29466 0.16967 0.29596 0.1706 0.29713 0.17129 C 0.30091 0.17384 0.29778 0.17129 0.30286 0.17523 C 0.30377 0.17592 0.30481 0.17662 0.30572 0.17778 C 0.30677 0.17916 0.30729 0.18171 0.30859 0.18264 C 0.31054 0.18472 0.31497 0.18657 0.31497 0.18657 C 0.32148 0.19444 0.31145 0.1831 0.3207 0.19028 C 0.32174 0.1912 0.32239 0.19352 0.32356 0.19421 C 0.32565 0.19537 0.32786 0.1949 0.32994 0.19537 C 0.33112 0.19583 0.33229 0.19629 0.33359 0.19676 L 0.4 0.19421 C 0.40351 0.19398 0.40716 0.19305 0.41067 0.19282 L 0.46002 0.19028 C 0.46341 0.18426 0.45872 0.1919 0.46497 0.18518 C 0.46744 0.18264 0.46966 0.17916 0.47213 0.17639 C 0.47304 0.17546 0.47408 0.175 0.475 0.17384 C 0.47903 0.16875 0.4789 0.16852 0.48138 0.1625 C 0.48333 0.16504 0.48541 0.16713 0.48645 0.17129 C 0.4871 0.17453 0.48737 0.17801 0.48789 0.18148 C 0.48802 0.18958 0.48854 0.19745 0.48854 0.20555 C 0.48854 0.2125 0.48828 0.21921 0.48789 0.22592 C 0.4875 0.23102 0.48684 0.23611 0.48645 0.2412 C 0.48606 0.24444 0.48593 0.24791 0.48567 0.25139 C 0.48541 0.25972 0.48528 0.26828 0.48502 0.27662 C 0.48476 0.28333 0.48411 0.28796 0.48359 0.29444 C 0.48333 0.29745 0.48294 0.30046 0.48281 0.30347 C 0.48164 0.32592 0.48307 0.31458 0.48138 0.32615 C 0.48007 0.3537 0.47968 0.35393 0.48281 0.39352 C 0.48294 0.3949 0.48424 0.39421 0.48502 0.3949 C 0.48593 0.3956 0.48684 0.39653 0.48789 0.39745 C 0.49349 0.39606 0.49934 0.39537 0.50494 0.39352 C 0.50585 0.39328 0.50625 0.39097 0.50716 0.39097 L 0.52643 0.39236 C 0.53046 0.38981 0.53593 0.39074 0.53854 0.38472 C 0.54127 0.37824 0.53945 0.36852 0.53997 0.36041 C 0.5401 0.35833 0.54049 0.35625 0.54075 0.35416 C 0.54101 0.35162 0.54127 0.34907 0.5414 0.34653 C 0.54192 0.33842 0.54231 0.33055 0.54283 0.32245 C 0.54296 0.32037 0.54362 0.31597 0.54362 0.31597 " pathEditMode="relative" ptsTypes="AAAAAAAAAAAAAAAAAAAAAAAAAAAAAAAAAAAAAAAAAAAAAAAAAAAAAAAAAAAAAAAAAAAAAAAAAAAAAAA">
                                      <p:cBhvr>
                                        <p:cTn id="30" dur="5250" fill="hold"/>
                                        <p:tgtEl>
                                          <p:spTgt spid="18"/>
                                        </p:tgtEl>
                                        <p:attrNameLst>
                                          <p:attrName>ppt_x</p:attrName>
                                          <p:attrName>ppt_y</p:attrName>
                                        </p:attrNameLst>
                                      </p:cBhvr>
                                    </p:animMotion>
                                  </p:childTnLst>
                                </p:cTn>
                              </p:par>
                              <p:par>
                                <p:cTn id="31" presetID="0" presetClass="path" presetSubtype="0" accel="50000" decel="50000" fill="hold" grpId="0" nodeType="withEffect">
                                  <p:stCondLst>
                                    <p:cond delay="0"/>
                                  </p:stCondLst>
                                  <p:childTnLst>
                                    <p:animMotion origin="layout" path="M 2.08333E-6 7.77778E-6 L 2.08333E-6 7.77778E-6 C -0.00052 -0.00416 -0.00104 -0.00833 -0.00143 -0.01249 C -0.00169 -0.01504 -0.00221 -0.01759 -0.00208 -0.02013 C -0.00195 -0.03171 -0.00156 -0.04305 -0.00078 -0.05439 C -0.00065 -0.05601 0.00026 -0.05694 0.00065 -0.05833 C 0.0013 -0.05995 0.00156 -0.0618 0.00209 -0.06342 C 0.00378 -0.06712 0.00573 -0.06944 0.00781 -0.07222 C 0.00807 -0.07361 0.0082 -0.07499 0.0086 -0.07615 C 0.01003 -0.08009 0.01172 -0.08286 0.01354 -0.08611 C 0.01589 -0.08495 0.01862 -0.08472 0.0207 -0.0824 C 0.02526 -0.07731 0.02552 -0.0743 0.02787 -0.06851 C 0.03216 -0.05786 0.03073 -0.06087 0.03425 -0.05439 C 0.03516 -0.04814 0.03555 -0.04513 0.03711 -0.03796 C 0.03763 -0.03587 0.03789 -0.03356 0.03854 -0.03171 C 0.03932 -0.02893 0.0405 -0.02661 0.04141 -0.02407 C 0.04141 -0.02268 0.0418 0.0176 0.04284 0.0294 C 0.0431 0.03241 0.04388 0.03519 0.04427 0.0382 C 0.04492 0.04306 0.04466 0.04422 0.0457 0.04839 C 0.0461 0.05001 0.04675 0.05163 0.04714 0.05348 C 0.0474 0.05464 0.04753 0.05602 0.04779 0.05718 C 0.04909 0.06112 0.05209 0.06876 0.05209 0.06876 C 0.05352 0.07871 0.05169 0.06876 0.05495 0.07871 C 0.05534 0.0801 0.05534 0.08149 0.05573 0.08264 C 0.05651 0.08496 0.05755 0.08681 0.0586 0.08889 C 0.06081 0.09908 0.05899 0.09214 0.06289 0.10301 C 0.06354 0.1051 0.06406 0.10764 0.06498 0.10926 C 0.06602 0.11112 0.06732 0.11181 0.06862 0.1132 C 0.06927 0.11482 0.06979 0.1169 0.0707 0.11829 C 0.07175 0.11991 0.07305 0.12061 0.07422 0.122 C 0.075 0.12269 0.07565 0.12408 0.07643 0.12454 C 0.07761 0.12524 0.07878 0.12547 0.07995 0.1257 C 0.08112 0.12709 0.08229 0.12848 0.0836 0.12964 C 0.08972 0.13473 0.09037 0.1345 0.09636 0.13727 C 0.10781 0.14746 0.10313 0.14468 0.12709 0.13843 C 0.12995 0.13774 0.13216 0.13334 0.13503 0.13218 C 0.13802 0.13079 0.14115 0.13126 0.14427 0.13079 C 0.15443 0.12778 0.1418 0.13172 0.1543 0.12709 C 0.15573 0.12663 0.15716 0.12639 0.1586 0.1257 C 0.16029 0.12501 0.16185 0.12385 0.16354 0.12315 C 0.16706 0.12223 0.1707 0.122 0.17422 0.12061 C 0.1974 0.11297 0.17761 0.11737 0.19284 0.11436 C 0.20013 0.11065 0.19896 0.11065 0.20925 0.11065 C 0.228 0.11065 0.24688 0.11135 0.26563 0.11181 C 0.29232 0.11899 0.28841 0.11714 0.31641 0.12825 C 0.32422 0.13149 0.33216 0.13473 0.33998 0.13843 C 0.34258 0.13982 0.34505 0.14306 0.34779 0.14352 C 0.3599 0.14538 0.37214 0.14445 0.38425 0.14491 C 0.38919 0.14561 0.39427 0.1463 0.39922 0.14746 C 0.40209 0.14792 0.40495 0.14931 0.40781 0.15001 C 0.41211 0.15093 0.41641 0.15163 0.4207 0.15255 C 0.42474 0.15209 0.42878 0.15209 0.43281 0.15116 C 0.43412 0.15093 0.43516 0.14954 0.43633 0.14862 C 0.43776 0.14769 0.44063 0.14607 0.44063 0.14607 C 0.44089 0.14769 0.44102 0.14954 0.44141 0.15116 C 0.44167 0.15301 0.44271 0.1544 0.44284 0.15626 C 0.44297 0.17709 0.44245 0.19769 0.44206 0.21852 C 0.4418 0.23496 0.44232 0.23126 0.44063 0.24005 C 0.43972 0.27107 0.43867 0.29144 0.44063 0.32639 C 0.44102 0.33288 0.44597 0.34468 0.44779 0.35047 C 0.44909 0.3544 0.45 0.35996 0.45209 0.3632 C 0.45313 0.36482 0.45443 0.36575 0.4556 0.36714 C 0.4625 0.36528 0.46953 0.36505 0.4763 0.36204 C 0.47735 0.36158 0.47722 0.35834 0.47774 0.35695 C 0.47982 0.35163 0.48177 0.34862 0.48425 0.34422 C 0.48464 0.34214 0.48516 0.34005 0.48568 0.33774 C 0.48594 0.33658 0.48607 0.33519 0.48633 0.33403 C 0.48789 0.32801 0.49011 0.32246 0.49141 0.31621 C 0.49258 0.3095 0.4931 0.30626 0.49492 0.29977 C 0.49623 0.29491 0.49779 0.29051 0.49922 0.28565 C 0.49987 0.27987 0.49974 0.27871 0.5013 0.27315 C 0.50195 0.27084 0.50287 0.26899 0.50352 0.26667 C 0.50378 0.26551 0.50443 0.26413 0.50417 0.26297 C 0.50404 0.26204 0.50326 0.26204 0.50274 0.26158 " pathEditMode="relative" ptsTypes="AAAAAAAAAAAAAAAAAAAAAAAAAAAAAAAAAAAAAAAAAAAAAAAAAAAAAAAAAAAAAAAAAAAAAAAAAA">
                                      <p:cBhvr>
                                        <p:cTn id="32" dur="4750" fill="hold"/>
                                        <p:tgtEl>
                                          <p:spTgt spid="13"/>
                                        </p:tgtEl>
                                        <p:attrNameLst>
                                          <p:attrName>ppt_x</p:attrName>
                                          <p:attrName>ppt_y</p:attrName>
                                        </p:attrNameLst>
                                      </p:cBhvr>
                                    </p:animMotion>
                                  </p:childTnLst>
                                </p:cTn>
                              </p:par>
                              <p:par>
                                <p:cTn id="33" presetID="0" presetClass="path" presetSubtype="0" accel="50000" decel="50000" fill="hold" grpId="0" nodeType="withEffect">
                                  <p:stCondLst>
                                    <p:cond delay="0"/>
                                  </p:stCondLst>
                                  <p:childTnLst>
                                    <p:animMotion origin="layout" path="M 0 0 L 0 0 C 0.00299 -0.00879 0.00364 -0.0118 0.00781 -0.01921 C 0.00885 -0.02106 0.01028 -0.02245 0.01133 -0.02407 C 0.01289 -0.02662 0.01562 -0.03171 0.01562 -0.03171 C 0.01627 -0.03495 0.0164 -0.03703 0.01784 -0.03935 C 0.01836 -0.04051 0.01927 -0.04097 0.01992 -0.0419 C 0.02344 -0.04722 0.02044 -0.0449 0.02422 -0.04699 C 0.02448 -0.04768 0.02708 -0.05578 0.02773 -0.05717 C 0.02917 -0.05995 0.03086 -0.06319 0.03281 -0.06481 C 0.03398 -0.06574 0.03515 -0.06643 0.03633 -0.06736 C 0.04167 -0.07152 0.03698 -0.06852 0.0414 -0.07106 C 0.04596 -0.0794 0.04427 -0.07824 0.0556 -0.07361 C 0.05638 -0.07338 0.05586 -0.07083 0.05638 -0.0699 C 0.0569 -0.06898 0.05781 -0.06898 0.05846 -0.06875 C 0.05872 -0.06736 0.05898 -0.06597 0.05924 -0.06481 C 0.06015 -0.06111 0.06081 -0.05833 0.06276 -0.05602 C 0.06341 -0.05509 0.06419 -0.05509 0.06497 -0.05463 C 0.06536 -0.05254 0.06588 -0.05046 0.0664 -0.04838 C 0.0668 -0.04652 0.06745 -0.04514 0.06784 -0.04328 C 0.06914 -0.03518 0.07057 -0.02731 0.07135 -0.01921 L 0.07278 -0.00393 C 0.07344 0.01389 0.07409 0.03172 0.07487 0.04954 C 0.075 0.05209 0.07526 0.05463 0.07565 0.05718 C 0.07617 0.06019 0.07721 0.06459 0.07851 0.06736 C 0.07982 0.06991 0.08164 0.07199 0.08281 0.07477 C 0.0832 0.07616 0.08372 0.07755 0.08424 0.07871 C 0.08489 0.08033 0.08581 0.08195 0.08633 0.0838 C 0.08724 0.08611 0.08763 0.08912 0.08854 0.09144 C 0.08932 0.09329 0.09049 0.09445 0.0914 0.09653 C 0.09648 0.1088 0.08984 0.0963 0.09427 0.10417 C 0.09466 0.10579 0.09505 0.10764 0.0957 0.10926 C 0.09622 0.11111 0.09857 0.11667 0.09922 0.11806 C 0.09987 0.11945 0.10065 0.1206 0.1013 0.12176 C 0.10182 0.12361 0.10221 0.12547 0.10273 0.12685 C 0.10312 0.12801 0.1039 0.12848 0.10417 0.1294 C 0.10521 0.13241 0.10443 0.13473 0.10638 0.13704 C 0.11068 0.1426 0.11172 0.14213 0.1164 0.14352 L 0.18568 0.14213 C 0.2 0.14167 0.18815 0.1419 0.19778 0.13843 C 0.19987 0.13773 0.20208 0.1375 0.20417 0.13704 C 0.20586 0.13681 0.20755 0.13611 0.20924 0.13588 C 0.2168 0.13473 0.22448 0.13426 0.23203 0.13334 L 0.24206 0.13195 C 0.24492 0.13125 0.24778 0.13079 0.25065 0.1294 C 0.25273 0.12848 0.25495 0.12755 0.25703 0.12685 C 0.25924 0.12639 0.26133 0.12616 0.26354 0.1257 C 0.26445 0.12523 0.26549 0.12523 0.2664 0.12431 C 0.26719 0.12361 0.26758 0.12107 0.26849 0.1206 C 0.27057 0.11945 0.27278 0.11968 0.27487 0.11945 C 0.27591 0.11852 0.27695 0.11806 0.27773 0.1169 C 0.27838 0.11574 0.27851 0.11366 0.27917 0.11297 C 0.28021 0.11181 0.28164 0.11204 0.28281 0.11181 C 0.28893 0.11204 0.29518 0.11227 0.3013 0.11297 C 0.30234 0.1132 0.30325 0.11389 0.30417 0.11435 C 0.3056 0.11482 0.30703 0.11505 0.30846 0.11551 C 0.30924 0.11598 0.30989 0.11621 0.31068 0.1169 C 0.31302 0.11875 0.31523 0.12176 0.31771 0.12315 C 0.32135 0.12523 0.32422 0.12685 0.32773 0.1294 C 0.33242 0.13287 0.32956 0.13218 0.33568 0.13704 C 0.33646 0.13773 0.3375 0.13797 0.33854 0.13843 C 0.35078 0.14468 0.34062 0.14051 0.3513 0.14352 C 0.35469 0.14445 0.35794 0.1463 0.36133 0.14723 C 0.36341 0.14792 0.36562 0.14838 0.36771 0.14861 L 0.44127 0.14977 C 0.44713 0.15486 0.4414 0.14885 0.44635 0.1588 C 0.44713 0.16019 0.44831 0.16111 0.44922 0.1625 C 0.45742 0.175 0.44609 0.15834 0.45273 0.17014 C 0.45338 0.1713 0.45417 0.17176 0.45495 0.17269 C 0.45508 0.17477 0.45534 0.17685 0.4556 0.17894 C 0.45586 0.18079 0.45573 0.18264 0.45638 0.18403 C 0.45677 0.18519 0.45781 0.18496 0.45846 0.18542 C 0.45872 0.19306 0.45885 0.2007 0.45924 0.20834 C 0.45937 0.21412 0.45976 0.22014 0.45989 0.22593 C 0.46015 0.23542 0.45976 0.24468 0.46068 0.25394 C 0.46094 0.25764 0.46341 0.26412 0.46341 0.26412 C 0.46419 0.26968 0.46471 0.27523 0.46562 0.28056 C 0.46588 0.28218 0.46667 0.2831 0.46706 0.28449 C 0.46732 0.28565 0.46758 0.28704 0.46771 0.2882 C 0.46797 0.2926 0.4681 0.29676 0.46849 0.30093 C 0.46862 0.30278 0.46901 0.3044 0.46914 0.30602 C 0.46953 0.30973 0.46953 0.31366 0.46992 0.31736 C 0.47005 0.31922 0.47044 0.32084 0.47057 0.32246 C 0.47174 0.3338 0.47018 0.32848 0.47278 0.33519 C 0.47305 0.33704 0.47305 0.33866 0.47344 0.34028 C 0.47383 0.34167 0.47461 0.3426 0.47487 0.34422 C 0.47943 0.37107 0.47109 0.33426 0.47773 0.36181 C 0.47786 0.3625 0.4789 0.37223 0.47917 0.37338 C 0.47943 0.37431 0.48021 0.375 0.4806 0.37593 C 0.48112 0.37709 0.48125 0.37894 0.48203 0.37963 C 0.48333 0.38102 0.48489 0.38148 0.48633 0.38218 C 0.48698 0.3831 0.48763 0.38473 0.48841 0.38473 C 0.49088 0.38519 0.49323 0.38403 0.49557 0.38357 C 0.497 0.3831 0.49844 0.38264 0.49987 0.38218 C 0.50208 0.38172 0.50417 0.38148 0.50638 0.38102 C 0.50703 0.38056 0.50768 0.3801 0.50846 0.37963 C 0.50989 0.37917 0.51133 0.37917 0.51276 0.37848 C 0.51354 0.37801 0.51419 0.37662 0.51484 0.37593 C 0.51588 0.375 0.5168 0.37408 0.51771 0.37338 C 0.52174 0.3706 0.51979 0.37385 0.52422 0.36945 C 0.52708 0.36667 0.52773 0.36412 0.52995 0.35949 C 0.53008 0.3581 0.53021 0.35672 0.5306 0.35556 C 0.53216 0.35162 0.53555 0.34422 0.53555 0.34422 C 0.53633 0.33959 0.5375 0.33496 0.53776 0.3301 C 0.53802 0.32385 0.5375 0.31736 0.53698 0.31111 C 0.53672 0.30718 0.53607 0.30348 0.53555 0.29977 C 0.53542 0.29769 0.53489 0.2956 0.53489 0.29329 C 0.53476 0.28704 0.53489 0.28056 0.53489 0.27431 " pathEditMode="relative" ptsTypes="AAAAAAAAAAAAAAAAAAAAAAAAAAAAAAAAAAAAAAAAAAAAAAAAAAAAAAAAAAAAAAAAAAAAAAAAAAAAAAAAAAAAAAAAAAAAAAAAAAAAAAAAAAAA">
                                      <p:cBhvr>
                                        <p:cTn id="34" dur="5000" fill="hold"/>
                                        <p:tgtEl>
                                          <p:spTgt spid="14"/>
                                        </p:tgtEl>
                                        <p:attrNameLst>
                                          <p:attrName>ppt_x</p:attrName>
                                          <p:attrName>ppt_y</p:attrName>
                                        </p:attrNameLst>
                                      </p:cBhvr>
                                    </p:animMotion>
                                  </p:childTnLst>
                                </p:cTn>
                              </p:par>
                              <p:par>
                                <p:cTn id="35" presetID="0" presetClass="path" presetSubtype="0" accel="50000" decel="50000" fill="hold" grpId="0" nodeType="withEffect">
                                  <p:stCondLst>
                                    <p:cond delay="0"/>
                                  </p:stCondLst>
                                  <p:childTnLst>
                                    <p:animMotion origin="layout" path="M 4.375E-6 -3.7037E-6 L 4.375E-6 -3.7037E-6 C 0.0013 -0.00347 0.00312 -0.00648 0.00416 -0.01018 C 0.00507 -0.01342 0.00507 -0.01713 0.00559 -0.02037 C 0.00677 -0.02708 0.00703 -0.02662 0.00924 -0.03194 C 0.01067 -0.04676 0.00924 -0.0331 0.01067 -0.04467 C 0.01093 -0.04676 0.01106 -0.04884 0.01132 -0.05092 C 0.01197 -0.05439 0.01289 -0.05764 0.01354 -0.06111 C 0.01406 -0.06365 0.01458 -0.0662 0.01497 -0.06875 C 0.01575 -0.0743 0.0151 -0.07546 0.01705 -0.08009 C 0.0177 -0.08171 0.01849 -0.08264 0.01927 -0.08402 C 0.01966 -0.08611 0.01992 -0.08842 0.0207 -0.09027 C 0.02213 -0.09375 0.02369 -0.09699 0.02565 -0.0993 C 0.02643 -0.1 0.02708 -0.10115 0.02786 -0.10185 C 0.03567 -0.1081 0.04401 -0.10509 0.05286 -0.10555 C 0.05351 -0.10694 0.05403 -0.10856 0.05494 -0.10949 C 0.05586 -0.11018 0.0569 -0.11018 0.05781 -0.11064 C 0.05859 -0.11111 0.05924 -0.1118 0.06002 -0.11203 C 0.06237 -0.1125 0.06471 -0.11273 0.06705 -0.11319 C 0.06901 -0.11365 0.07096 -0.11412 0.07278 -0.11435 C 0.0733 -0.11574 0.07356 -0.11736 0.07421 -0.11828 C 0.07591 -0.1206 0.07747 -0.11898 0.07929 -0.11828 C 0.07994 -0.11736 0.08072 -0.11689 0.08138 -0.11574 C 0.08203 -0.11458 0.08229 -0.11319 0.08281 -0.11203 C 0.08346 -0.11018 0.08424 -0.10856 0.08502 -0.10694 C 0.08541 -0.10439 0.08619 -0.10185 0.08645 -0.0993 C 0.08724 -0.09027 0.08671 -0.09398 0.08789 -0.08773 C 0.08802 -0.08055 0.08867 -0.05625 0.08932 -0.04722 C 0.08958 -0.04236 0.08945 -0.04305 0.09075 -0.04074 " pathEditMode="relative" ptsTypes="AAAAAAAAAAAAAAAAAAAAAAAAAAAAA">
                                      <p:cBhvr>
                                        <p:cTn id="36" dur="4000" fill="hold"/>
                                        <p:tgtEl>
                                          <p:spTgt spid="16"/>
                                        </p:tgtEl>
                                        <p:attrNameLst>
                                          <p:attrName>ppt_x</p:attrName>
                                          <p:attrName>ppt_y</p:attrName>
                                        </p:attrNameLst>
                                      </p:cBhvr>
                                    </p:animMotion>
                                  </p:childTnLst>
                                </p:cTn>
                              </p:par>
                              <p:par>
                                <p:cTn id="37" presetID="1" presetClass="entr" presetSubtype="0" fill="hold" grpId="0" nodeType="withEffect">
                                  <p:stCondLst>
                                    <p:cond delay="1500"/>
                                  </p:stCondLst>
                                  <p:childTnLst>
                                    <p:set>
                                      <p:cBhvr>
                                        <p:cTn id="38" dur="1" fill="hold">
                                          <p:stCondLst>
                                            <p:cond delay="0"/>
                                          </p:stCondLst>
                                        </p:cTn>
                                        <p:tgtEl>
                                          <p:spTgt spid="39"/>
                                        </p:tgtEl>
                                        <p:attrNameLst>
                                          <p:attrName>style.visibility</p:attrName>
                                        </p:attrNameLst>
                                      </p:cBhvr>
                                      <p:to>
                                        <p:strVal val="visible"/>
                                      </p:to>
                                    </p:set>
                                  </p:childTnLst>
                                </p:cTn>
                              </p:par>
                              <p:par>
                                <p:cTn id="39" presetID="1" presetClass="entr" presetSubtype="0" fill="hold" grpId="0" nodeType="withEffect">
                                  <p:stCondLst>
                                    <p:cond delay="1500"/>
                                  </p:stCondLst>
                                  <p:childTnLst>
                                    <p:set>
                                      <p:cBhvr>
                                        <p:cTn id="40" dur="1" fill="hold">
                                          <p:stCondLst>
                                            <p:cond delay="0"/>
                                          </p:stCondLst>
                                        </p:cTn>
                                        <p:tgtEl>
                                          <p:spTgt spid="37"/>
                                        </p:tgtEl>
                                        <p:attrNameLst>
                                          <p:attrName>style.visibility</p:attrName>
                                        </p:attrNameLst>
                                      </p:cBhvr>
                                      <p:to>
                                        <p:strVal val="visible"/>
                                      </p:to>
                                    </p:set>
                                  </p:childTnLst>
                                </p:cTn>
                              </p:par>
                              <p:par>
                                <p:cTn id="41" presetID="1" presetClass="entr" presetSubtype="0" fill="hold" grpId="0" nodeType="withEffect">
                                  <p:stCondLst>
                                    <p:cond delay="1500"/>
                                  </p:stCondLst>
                                  <p:childTnLst>
                                    <p:set>
                                      <p:cBhvr>
                                        <p:cTn id="4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7" grpId="0" animBg="1"/>
      <p:bldP spid="8" grpId="0" animBg="1"/>
      <p:bldP spid="9" grpId="0" animBg="1"/>
      <p:bldP spid="10" grpId="0" animBg="1"/>
      <p:bldP spid="11" grpId="0" animBg="1"/>
      <p:bldP spid="13" grpId="0" animBg="1"/>
      <p:bldP spid="14" grpId="0" animBg="1"/>
      <p:bldP spid="16" grpId="0" animBg="1"/>
      <p:bldP spid="18" grpId="0" animBg="1"/>
      <p:bldP spid="19" grpId="0" animBg="1"/>
      <p:bldP spid="32" grpId="0" animBg="1"/>
      <p:bldP spid="33" grpId="0" animBg="1"/>
      <p:bldP spid="34" grpId="0" animBg="1"/>
      <p:bldP spid="37" grpId="0" animBg="1"/>
      <p:bldP spid="38" grpId="0" animBg="1"/>
      <p:bldP spid="39" grpId="0" animBg="1"/>
      <p:bldP spid="4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6518" t="2857" r="15982" b="2857"/>
          <a:stretch/>
        </p:blipFill>
        <p:spPr>
          <a:xfrm>
            <a:off x="605972" y="857250"/>
            <a:ext cx="7519307" cy="5145701"/>
          </a:xfrm>
        </p:spPr>
      </p:pic>
      <p:sp>
        <p:nvSpPr>
          <p:cNvPr id="36" name="Rectangle 35"/>
          <p:cNvSpPr/>
          <p:nvPr/>
        </p:nvSpPr>
        <p:spPr>
          <a:xfrm>
            <a:off x="2430177" y="2933866"/>
            <a:ext cx="3752870" cy="149099"/>
          </a:xfrm>
          <a:prstGeom prst="rect">
            <a:avLst/>
          </a:prstGeom>
          <a:solidFill>
            <a:schemeClr val="accent4">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Oval 5"/>
          <p:cNvSpPr/>
          <p:nvPr/>
        </p:nvSpPr>
        <p:spPr>
          <a:xfrm>
            <a:off x="4482834" y="2169055"/>
            <a:ext cx="1700213" cy="1682354"/>
          </a:xfrm>
          <a:prstGeom prst="ellipse">
            <a:avLst/>
          </a:prstGeom>
          <a:gradFill flip="none" rotWithShape="1">
            <a:gsLst>
              <a:gs pos="0">
                <a:schemeClr val="accent5">
                  <a:tint val="66000"/>
                  <a:satMod val="160000"/>
                  <a:alpha val="0"/>
                </a:schemeClr>
              </a:gs>
              <a:gs pos="99000">
                <a:schemeClr val="accent5">
                  <a:tint val="44500"/>
                  <a:satMod val="160000"/>
                </a:schemeClr>
              </a:gs>
              <a:gs pos="100000">
                <a:schemeClr val="accent5">
                  <a:tint val="23500"/>
                  <a:satMod val="160000"/>
                </a:schemeClr>
              </a:gs>
            </a:gsLst>
            <a:path path="circle">
              <a:fillToRect l="50000" t="50000" r="50000" b="50000"/>
            </a:path>
            <a:tileRect/>
          </a:gra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0"/>
          </a:p>
        </p:txBody>
      </p:sp>
      <p:sp>
        <p:nvSpPr>
          <p:cNvPr id="5" name="Oval 4"/>
          <p:cNvSpPr/>
          <p:nvPr/>
        </p:nvSpPr>
        <p:spPr>
          <a:xfrm>
            <a:off x="5292600" y="2965408"/>
            <a:ext cx="80683" cy="89648"/>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0"/>
          </a:p>
        </p:txBody>
      </p:sp>
      <p:sp>
        <p:nvSpPr>
          <p:cNvPr id="7" name="Oval 6"/>
          <p:cNvSpPr/>
          <p:nvPr/>
        </p:nvSpPr>
        <p:spPr>
          <a:xfrm>
            <a:off x="1128714" y="2558548"/>
            <a:ext cx="71437" cy="727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Oval 7"/>
          <p:cNvSpPr/>
          <p:nvPr/>
        </p:nvSpPr>
        <p:spPr>
          <a:xfrm>
            <a:off x="1200150" y="2884779"/>
            <a:ext cx="71437" cy="727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Oval 8"/>
          <p:cNvSpPr/>
          <p:nvPr/>
        </p:nvSpPr>
        <p:spPr>
          <a:xfrm>
            <a:off x="1428751" y="2516770"/>
            <a:ext cx="71437" cy="727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Oval 9"/>
          <p:cNvSpPr/>
          <p:nvPr/>
        </p:nvSpPr>
        <p:spPr>
          <a:xfrm>
            <a:off x="1514477" y="2779898"/>
            <a:ext cx="71437" cy="727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Oval 10"/>
          <p:cNvSpPr/>
          <p:nvPr/>
        </p:nvSpPr>
        <p:spPr>
          <a:xfrm>
            <a:off x="1464469" y="3082965"/>
            <a:ext cx="71437" cy="727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Oval 11"/>
          <p:cNvSpPr/>
          <p:nvPr/>
        </p:nvSpPr>
        <p:spPr>
          <a:xfrm>
            <a:off x="6355188" y="3010231"/>
            <a:ext cx="71437" cy="727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Oval 12"/>
          <p:cNvSpPr/>
          <p:nvPr/>
        </p:nvSpPr>
        <p:spPr>
          <a:xfrm>
            <a:off x="1700214" y="3918136"/>
            <a:ext cx="71437" cy="727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Oval 13"/>
          <p:cNvSpPr/>
          <p:nvPr/>
        </p:nvSpPr>
        <p:spPr>
          <a:xfrm>
            <a:off x="1450182" y="3881769"/>
            <a:ext cx="71437" cy="727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Oval 15"/>
          <p:cNvSpPr/>
          <p:nvPr/>
        </p:nvSpPr>
        <p:spPr>
          <a:xfrm>
            <a:off x="1393032" y="4086888"/>
            <a:ext cx="71437" cy="727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Oval 17"/>
          <p:cNvSpPr/>
          <p:nvPr/>
        </p:nvSpPr>
        <p:spPr>
          <a:xfrm>
            <a:off x="1314452" y="3698046"/>
            <a:ext cx="71437" cy="727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Oval 18"/>
          <p:cNvSpPr/>
          <p:nvPr/>
        </p:nvSpPr>
        <p:spPr>
          <a:xfrm>
            <a:off x="1628777" y="3644765"/>
            <a:ext cx="71437" cy="727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Oval 23"/>
          <p:cNvSpPr/>
          <p:nvPr/>
        </p:nvSpPr>
        <p:spPr>
          <a:xfrm>
            <a:off x="7147294" y="3698046"/>
            <a:ext cx="71437" cy="727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Oval 24"/>
          <p:cNvSpPr/>
          <p:nvPr/>
        </p:nvSpPr>
        <p:spPr>
          <a:xfrm>
            <a:off x="7164030" y="3477515"/>
            <a:ext cx="71437" cy="727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6" name="Oval 25"/>
          <p:cNvSpPr/>
          <p:nvPr/>
        </p:nvSpPr>
        <p:spPr>
          <a:xfrm>
            <a:off x="7139024" y="3746589"/>
            <a:ext cx="71437" cy="727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2" name="Oval 31"/>
          <p:cNvSpPr/>
          <p:nvPr/>
        </p:nvSpPr>
        <p:spPr>
          <a:xfrm>
            <a:off x="2777376" y="2592751"/>
            <a:ext cx="71437" cy="727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3" name="Oval 32"/>
          <p:cNvSpPr/>
          <p:nvPr/>
        </p:nvSpPr>
        <p:spPr>
          <a:xfrm>
            <a:off x="2633751" y="4189824"/>
            <a:ext cx="71437" cy="727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4" name="Oval 33"/>
          <p:cNvSpPr/>
          <p:nvPr/>
        </p:nvSpPr>
        <p:spPr>
          <a:xfrm>
            <a:off x="2669470" y="3393733"/>
            <a:ext cx="71437" cy="727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7" name="Rectangle 36"/>
          <p:cNvSpPr/>
          <p:nvPr/>
        </p:nvSpPr>
        <p:spPr>
          <a:xfrm>
            <a:off x="1963228" y="2305051"/>
            <a:ext cx="478421" cy="2491220"/>
          </a:xfrm>
          <a:prstGeom prst="rect">
            <a:avLst/>
          </a:prstGeom>
          <a:solidFill>
            <a:schemeClr val="accent4">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8" name="Rectangle 37"/>
          <p:cNvSpPr/>
          <p:nvPr/>
        </p:nvSpPr>
        <p:spPr>
          <a:xfrm>
            <a:off x="1946780" y="1873722"/>
            <a:ext cx="1423437" cy="450648"/>
          </a:xfrm>
          <a:prstGeom prst="rect">
            <a:avLst/>
          </a:prstGeom>
          <a:solidFill>
            <a:schemeClr val="accent4">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9" name="Rectangle 38"/>
          <p:cNvSpPr/>
          <p:nvPr/>
        </p:nvSpPr>
        <p:spPr>
          <a:xfrm>
            <a:off x="2458095" y="4460905"/>
            <a:ext cx="3724951" cy="335366"/>
          </a:xfrm>
          <a:prstGeom prst="rect">
            <a:avLst/>
          </a:prstGeom>
          <a:solidFill>
            <a:schemeClr val="accent4">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0" name="Rectangle 39"/>
          <p:cNvSpPr/>
          <p:nvPr/>
        </p:nvSpPr>
        <p:spPr>
          <a:xfrm>
            <a:off x="5947413" y="3089339"/>
            <a:ext cx="164615" cy="729984"/>
          </a:xfrm>
          <a:prstGeom prst="rect">
            <a:avLst/>
          </a:prstGeom>
          <a:solidFill>
            <a:schemeClr val="accent4">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p:txBody>
          <a:bodyPr/>
          <a:lstStyle/>
          <a:p>
            <a:pPr>
              <a:defRPr/>
            </a:pPr>
            <a:r>
              <a:rPr lang="en-US" altLang="en-US" dirty="0" smtClean="0"/>
              <a:t>@Henry Hexmoor</a:t>
            </a:r>
            <a:endParaRPr lang="en-US" altLang="en-US" dirty="0"/>
          </a:p>
        </p:txBody>
      </p:sp>
      <p:sp>
        <p:nvSpPr>
          <p:cNvPr id="15" name="Footer Placeholder 14"/>
          <p:cNvSpPr>
            <a:spLocks noGrp="1"/>
          </p:cNvSpPr>
          <p:nvPr>
            <p:ph type="ftr" sz="quarter" idx="11"/>
          </p:nvPr>
        </p:nvSpPr>
        <p:spPr/>
        <p:txBody>
          <a:bodyPr/>
          <a:lstStyle/>
          <a:p>
            <a:pPr>
              <a:defRPr/>
            </a:pPr>
            <a:r>
              <a:rPr lang="en-US" altLang="en-US" smtClean="0"/>
              <a:t>November 2016</a:t>
            </a:r>
            <a:endParaRPr lang="en-US" altLang="en-US" dirty="0"/>
          </a:p>
        </p:txBody>
      </p:sp>
      <p:sp>
        <p:nvSpPr>
          <p:cNvPr id="30" name="TextBox 29"/>
          <p:cNvSpPr txBox="1"/>
          <p:nvPr/>
        </p:nvSpPr>
        <p:spPr>
          <a:xfrm>
            <a:off x="2334320" y="-62993"/>
            <a:ext cx="4166497" cy="584775"/>
          </a:xfrm>
          <a:prstGeom prst="rect">
            <a:avLst/>
          </a:prstGeom>
          <a:noFill/>
        </p:spPr>
        <p:txBody>
          <a:bodyPr wrap="square" rtlCol="0">
            <a:spAutoFit/>
          </a:bodyPr>
          <a:lstStyle/>
          <a:p>
            <a:r>
              <a:rPr lang="en-US" sz="3200" dirty="0"/>
              <a:t>An </a:t>
            </a:r>
            <a:r>
              <a:rPr lang="en-US" sz="3200"/>
              <a:t>active </a:t>
            </a:r>
            <a:r>
              <a:rPr lang="en-US" sz="3200" smtClean="0"/>
              <a:t>shooter…4</a:t>
            </a:r>
            <a:endParaRPr lang="en-US" sz="3200" dirty="0"/>
          </a:p>
        </p:txBody>
      </p:sp>
    </p:spTree>
    <p:extLst>
      <p:ext uri="{BB962C8B-B14F-4D97-AF65-F5344CB8AC3E}">
        <p14:creationId xmlns:p14="http://schemas.microsoft.com/office/powerpoint/2010/main" val="2413114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0" presetClass="path" presetSubtype="0" accel="50000" decel="50000" fill="hold" grpId="0" nodeType="withEffect">
                                  <p:stCondLst>
                                    <p:cond delay="0"/>
                                  </p:stCondLst>
                                  <p:childTnLst>
                                    <p:animMotion origin="layout" path="M 0 0 L 0 0 C -0.01302 0.00255 -0.01133 0.00255 -0.03151 0.00255 C -0.03359 0.00255 -0.03581 0.00162 -0.03789 0.00116 C -0.04232 -0.00671 -0.0401 -0.00347 -0.0444 -0.00903 C -0.04518 -0.01366 -0.04479 -0.01227 -0.04648 -0.01667 C -0.04714 -0.01829 -0.04779 -0.02037 -0.04857 -0.02176 C -0.04987 -0.02361 -0.05143 -0.025 -0.05286 -0.02685 L -0.05508 -0.02917 C -0.05599 -0.02893 -0.05703 -0.0287 -0.05794 -0.02801 C -0.05872 -0.02731 -0.05937 -0.02639 -0.06003 -0.02546 C -0.06146 -0.02361 -0.06393 -0.0206 -0.0651 -0.01782 C -0.06641 -0.01458 -0.06732 -0.00856 -0.06797 -0.00509 C -0.0681 -0.00393 -0.0681 -0.00231 -0.06862 -0.00139 L -0.07148 0.00371 C -0.07292 0.00324 -0.07435 0.00255 -0.07578 0.00255 C -0.11029 0.00255 -0.10573 0.00208 -0.12643 0.00509 C -0.12721 0.00533 -0.12786 0.00602 -0.12865 0.00625 C -0.1362 0.00903 -0.13932 0.00949 -0.14714 0.00996 C -0.15391 0.01065 -0.16055 0.01088 -0.16719 0.01134 C -0.18581 0.01574 -0.17031 0.01273 -0.19362 0.01505 C -0.19622 0.01551 -0.19883 0.01644 -0.20143 0.01644 L -0.28008 0.01759 C -0.28164 0.01852 -0.28333 0.02014 -0.28503 0.02014 C -0.3224 0.02153 -0.30352 0.02269 -0.31641 0.01759 C -0.31758 0.01713 -0.31888 0.0169 -0.32005 0.01644 C -0.3207 0.01597 -0.32148 0.01551 -0.32214 0.01505 C -0.32383 0.01435 -0.3263 0.01412 -0.32786 0.0125 C -0.32865 0.01181 -0.3293 0.01065 -0.33008 0.00996 C -0.33164 0.00857 -0.33164 0.0088 -0.33281 0.0088 " pathEditMode="relative" ptsTypes="AAAAAAAAAAAAAAAAAAAAAAAAAAAAAA">
                                      <p:cBhvr>
                                        <p:cTn id="8" dur="4000" fill="hold"/>
                                        <p:tgtEl>
                                          <p:spTgt spid="6"/>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0 0 L 0 0 C -0.01302 0.00255 -0.01133 0.00255 -0.03151 0.00255 C -0.03359 0.00255 -0.03581 0.00162 -0.03789 0.00116 C -0.04232 -0.00671 -0.0401 -0.00347 -0.0444 -0.00903 C -0.04518 -0.01366 -0.04479 -0.01227 -0.04648 -0.01667 C -0.04714 -0.01829 -0.04779 -0.02037 -0.04857 -0.02176 C -0.04987 -0.02361 -0.05143 -0.025 -0.05286 -0.02685 L -0.05508 -0.02917 C -0.05599 -0.02893 -0.05703 -0.0287 -0.05794 -0.02801 C -0.05872 -0.02731 -0.05937 -0.02639 -0.06003 -0.02546 C -0.06146 -0.02361 -0.06393 -0.0206 -0.0651 -0.01782 C -0.06641 -0.01458 -0.06732 -0.00856 -0.06797 -0.00509 C -0.0681 -0.00393 -0.0681 -0.00231 -0.06862 -0.00139 L -0.07148 0.00371 C -0.07292 0.00324 -0.07435 0.00255 -0.07578 0.00255 C -0.11029 0.00255 -0.10573 0.00208 -0.12643 0.00509 C -0.12721 0.00533 -0.12786 0.00602 -0.12865 0.00625 C -0.1362 0.00903 -0.13932 0.00949 -0.14714 0.00996 C -0.15391 0.01065 -0.16055 0.01088 -0.16719 0.01134 C -0.18581 0.01574 -0.17031 0.01273 -0.19362 0.01505 C -0.19622 0.01551 -0.19883 0.01644 -0.20143 0.01644 L -0.28008 0.01759 C -0.28164 0.01852 -0.28333 0.02014 -0.28503 0.02014 C -0.3224 0.02153 -0.30352 0.02269 -0.31641 0.01759 C -0.31758 0.01713 -0.31888 0.0169 -0.32005 0.01644 C -0.3207 0.01597 -0.32148 0.01551 -0.32214 0.01505 C -0.32383 0.01435 -0.3263 0.01412 -0.32786 0.0125 C -0.32865 0.01181 -0.3293 0.01065 -0.33008 0.00996 C -0.33164 0.00857 -0.33164 0.0088 -0.33281 0.0088 " pathEditMode="relative" ptsTypes="AAAAAAAAAAAAAAAAAAAAAAAAAAAAAA">
                                      <p:cBhvr>
                                        <p:cTn id="10" dur="3500" fill="hold"/>
                                        <p:tgtEl>
                                          <p:spTgt spid="5"/>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0.00013 -0.00046 L 0.00013 -0.00046 C -0.00091 0.00394 -0.00169 0.00811 -0.00273 0.01227 C -0.00312 0.01366 -0.0039 0.01459 -0.00416 0.01621 C -0.00469 0.01806 -0.00469 0.02037 -0.00495 0.02246 C -0.00469 0.02848 -0.00455 0.03426 -0.00416 0.04028 C -0.00403 0.0419 -0.00351 0.04352 -0.00351 0.04537 C -0.00351 0.05602 -0.00312 0.06667 -0.00416 0.07709 C -0.00442 0.07894 -0.00599 0.07963 -0.00703 0.07963 C -0.01992 0.08079 -0.03281 0.08056 -0.04557 0.08102 C -0.04817 0.08056 -0.05104 0.08125 -0.05351 0.07963 C -0.05442 0.07894 -0.05455 0.07639 -0.05482 0.07454 C -0.05547 0.0713 -0.05586 0.06783 -0.05625 0.06436 C -0.05703 0.05973 -0.05846 0.05047 -0.05846 0.05047 C -0.06002 0.01852 -0.05963 0.03473 -0.05768 -0.02199 C -0.05755 -0.028 -0.05716 -0.02777 -0.0556 -0.03217 C -0.05534 -0.03333 -0.05508 -0.03472 -0.05482 -0.03588 C -0.05442 -0.03819 -0.0539 -0.04004 -0.05351 -0.04236 C -0.05312 -0.04398 -0.05299 -0.04583 -0.05273 -0.04745 C -0.05156 -0.0537 -0.05169 -0.05277 -0.04987 -0.05763 C -0.04948 -0.06111 -0.04909 -0.06527 -0.04844 -0.06898 C -0.04804 -0.07152 -0.04752 -0.07407 -0.047 -0.07662 C -0.04674 -0.07777 -0.04687 -0.07939 -0.04635 -0.08032 L -0.04414 -0.08425 C -0.04388 -0.08588 -0.04388 -0.08773 -0.04349 -0.08935 C -0.0431 -0.09074 -0.04245 -0.09189 -0.04205 -0.09305 C -0.04153 -0.09467 -0.04101 -0.09652 -0.04062 -0.09814 C -0.0401 -0.10162 -0.03971 -0.10509 -0.03919 -0.10833 C -0.0388 -0.11088 -0.03776 -0.11597 -0.03776 -0.11597 C -0.03802 -0.13171 -0.03789 -0.14722 -0.03841 -0.16296 C -0.03854 -0.16689 -0.03971 -0.1706 -0.03984 -0.1743 C -0.04036 -0.18333 -0.04036 -0.19213 -0.04062 -0.20115 C -0.0401 -0.22523 -0.03984 -0.2493 -0.03919 -0.27338 C -0.03893 -0.28379 -0.03958 -0.28148 -0.03698 -0.28611 C -0.03476 -0.30208 -0.03763 -0.2824 -0.03554 -0.29513 C -0.03528 -0.29675 -0.03567 -0.29907 -0.03489 -0.30023 C -0.03372 -0.30185 -0.0306 -0.30277 -0.0306 -0.30277 C -0.02916 -0.30532 -0.02825 -0.30949 -0.0263 -0.31041 L -0.01914 -0.31273 C -0.01393 -0.3125 -0.00872 -0.31226 -0.00351 -0.31157 C -0.00104 -0.31134 -0.00052 -0.30856 0.00156 -0.30648 C 0.00235 -0.30578 0.00586 -0.30416 0.00651 -0.30393 C 0.00716 -0.30231 0.00768 -0.30023 0.0086 -0.29884 C 0.00925 -0.29791 0.01016 -0.29814 0.01081 -0.29768 C 0.01159 -0.29699 0.01224 -0.29583 0.01289 -0.29513 C 0.01367 -0.29328 0.0142 -0.29143 0.01511 -0.29004 C 0.01953 -0.2831 0.01654 -0.29213 0.02005 -0.28356 C 0.0211 -0.28125 0.02292 -0.27523 0.0237 -0.27222 C 0.02422 -0.27013 0.02461 -0.26782 0.02513 -0.26574 C 0.02552 -0.26412 0.02604 -0.2625 0.02656 -0.26088 C 0.02643 -0.26041 0.02565 -0.23657 0.0237 -0.23657 L 0.02292 -0.23657 " pathEditMode="relative" ptsTypes="AAAAAAAAAAAAAAAAAAAAAAAAAAAAAAAAAAAAAAAAAAAAAAAAAAAA">
                                      <p:cBhvr>
                                        <p:cTn id="12" dur="4000" fill="hold"/>
                                        <p:tgtEl>
                                          <p:spTgt spid="32"/>
                                        </p:tgtEl>
                                        <p:attrNameLst>
                                          <p:attrName>ppt_x</p:attrName>
                                          <p:attrName>ppt_y</p:attrName>
                                        </p:attrNameLst>
                                      </p:cBhvr>
                                    </p:animMotion>
                                  </p:childTnLst>
                                </p:cTn>
                              </p:par>
                              <p:par>
                                <p:cTn id="13" presetID="0" presetClass="path" presetSubtype="0" accel="50000" decel="50000" fill="hold" grpId="0" nodeType="withEffect">
                                  <p:stCondLst>
                                    <p:cond delay="0"/>
                                  </p:stCondLst>
                                  <p:childTnLst>
                                    <p:animMotion origin="layout" path="M 0.00052 -0.00093 L 0.00052 -0.00093 C -0.00117 0.00231 -0.00273 0.00579 -0.00442 0.00903 C -0.00507 0.01042 -0.00573 0.01204 -0.00664 0.01296 C -0.00716 0.01366 -0.00807 0.01389 -0.00872 0.01412 C -0.01067 0.01505 -0.0125 0.01597 -0.01445 0.01667 L -0.01731 0.01806 C -0.01823 0.01852 -0.01914 0.01921 -0.02018 0.01921 L -0.0345 0.0206 C -0.03541 0.02176 -0.03645 0.02292 -0.03724 0.02431 C -0.03802 0.02546 -0.03867 0.02708 -0.03945 0.02824 C -0.05052 0.04329 -0.0431 0.03079 -0.05013 0.04329 C -0.05065 0.0456 -0.05104 0.04769 -0.05156 0.04977 C -0.05221 0.05185 -0.05325 0.0537 -0.05377 0.05602 C -0.05481 0.06111 -0.05664 0.0713 -0.05664 0.0713 C -0.0569 0.07708 -0.05729 0.08565 -0.05807 0.09167 C -0.05846 0.09468 -0.05898 0.09745 -0.0595 0.10046 C -0.05963 0.1044 -0.05989 0.1081 -0.06015 0.11204 C -0.06028 0.11412 -0.0608 0.1162 -0.0608 0.11829 C -0.0608 0.13125 -0.06041 0.13194 -0.05872 0.14236 C -0.0582 0.1537 -0.0582 0.1588 -0.05729 0.16898 C -0.0569 0.17407 -0.05677 0.1794 -0.05586 0.18426 C -0.05547 0.18634 -0.05455 0.18773 -0.05377 0.18935 C -0.05169 0.19352 -0.04948 0.19699 -0.04661 0.19954 C -0.04557 0.20046 -0.04466 0.20116 -0.04375 0.20208 C -0.0427 0.20324 -0.04179 0.20463 -0.04088 0.20579 C -0.04049 0.2081 -0.03958 0.21319 -0.03867 0.21481 C -0.03815 0.21574 -0.03724 0.21551 -0.03659 0.21597 C -0.03541 0.2169 -0.03424 0.21782 -0.03307 0.21852 C -0.03164 0.22083 -0.03125 0.22199 -0.02942 0.22361 C -0.02877 0.22431 -0.02799 0.22454 -0.02734 0.225 C -0.02291 0.23287 -0.02747 0.22593 -0.02304 0.23009 C -0.01601 0.23657 -0.01497 0.24005 -0.00872 0.24259 C -0.00729 0.24329 -0.00586 0.24329 -0.00442 0.24398 C -0.00221 0.24491 -0.00026 0.24699 0.00196 0.24769 C 0.00404 0.24861 0.00625 0.24861 0.00847 0.24907 C 0.02084 0.25208 -0.00013 0.24907 0.02631 0.25162 C 0.0323 0.25278 0.03881 0.25417 0.0448 0.25417 C 0.05912 0.2537 0.07344 0.25255 0.08763 0.25162 C 0.08933 0.25023 0.09102 0.24884 0.09271 0.24769 C 0.09401 0.24699 0.09558 0.24699 0.09701 0.24653 C 0.09818 0.24606 0.09935 0.2456 0.10052 0.24514 C 0.10287 0.24329 0.10743 0.23889 0.10977 0.23773 C 0.11381 0.23542 0.11328 0.2375 0.11628 0.23519 C 0.12578 0.22731 0.12032 0.23009 0.12631 0.22755 C 0.12839 0.22546 0.13047 0.22292 0.13269 0.22106 C 0.13425 0.21991 0.13607 0.21944 0.13763 0.21852 C 0.14076 0.2169 0.13972 0.21713 0.14336 0.21481 C 0.1448 0.21389 0.14623 0.21296 0.14766 0.21227 C 0.14935 0.21134 0.15105 0.21065 0.15274 0.20972 C 0.15443 0.20856 0.15599 0.20718 0.15769 0.20579 C 0.15899 0.20486 0.16133 0.20394 0.16263 0.20324 C 0.16654 0.20208 0.17032 0.20046 0.17409 0.19954 C 0.18581 0.19676 0.18138 0.19861 0.18763 0.19583 C 0.20313 0.19653 0.21862 0.19653 0.23412 0.19838 C 0.23633 0.19861 0.23841 0.20093 0.2405 0.20208 C 0.24245 0.20301 0.24427 0.20417 0.24623 0.20463 C 0.25078 0.20556 0.25534 0.20556 0.25977 0.20579 C 0.26315 0.20671 0.26654 0.20741 0.2698 0.20833 C 0.27748 0.21065 0.27266 0.20926 0.28412 0.21227 C 0.28698 0.21389 0.28972 0.21597 0.29271 0.21736 C 0.30274 0.22199 0.31302 0.2206 0.32344 0.22106 C 0.32422 0.22477 0.32526 0.22847 0.32552 0.23264 C 0.32591 0.2375 0.32578 0.24282 0.32618 0.24769 C 0.32657 0.25116 0.32735 0.2544 0.32761 0.25787 C 0.32826 0.26389 0.32852 0.26991 0.32904 0.27569 C 0.32943 0.27917 0.32943 0.28287 0.33047 0.28588 L 0.33334 0.29352 C 0.3336 0.29907 0.33386 0.3044 0.33412 0.30995 C 0.3349 0.33079 0.33282 0.32361 0.3362 0.33287 C 0.33724 0.35 0.33737 0.34329 0.33555 0.36343 C 0.33542 0.36505 0.33529 0.3669 0.33477 0.36829 C 0.33425 0.37037 0.33334 0.37176 0.33269 0.37338 C 0.33216 0.37477 0.33177 0.37593 0.33125 0.37731 C 0.3306 0.37894 0.32982 0.38056 0.32904 0.38241 C 0.32865 0.38356 0.32826 0.38495 0.32761 0.38611 C 0.32696 0.3875 0.32618 0.38866 0.32552 0.39005 C 0.32487 0.39884 0.32396 0.4044 0.32552 0.41412 C 0.32578 0.41551 0.32696 0.41574 0.32761 0.41667 C 0.32891 0.41852 0.33008 0.42083 0.33125 0.42292 C 0.33203 0.42454 0.33243 0.42685 0.33334 0.42801 C 0.33542 0.43079 0.33698 0.43009 0.33907 0.43194 C 0.34037 0.43287 0.34141 0.43449 0.34271 0.43565 C 0.34336 0.43634 0.34414 0.43634 0.3448 0.43704 C 0.34584 0.43773 0.34662 0.43889 0.34766 0.43958 C 0.35052 0.44144 0.35339 0.44282 0.35625 0.44468 C 0.3681 0.44375 0.38008 0.44444 0.39193 0.44213 C 0.3931 0.4419 0.39323 0.43843 0.39414 0.43704 C 0.40196 0.42477 0.39167 0.44514 0.39974 0.43056 C 0.4043 0.42245 0.39909 0.42755 0.40547 0.42292 C 0.40573 0.42037 0.40586 0.41782 0.40625 0.41528 C 0.40769 0.40718 0.40873 0.41343 0.4069 0.40278 C 0.40664 0.40093 0.40638 0.39861 0.40547 0.39769 C 0.40443 0.39653 0.40313 0.39769 0.40196 0.39769 " pathEditMode="relative" ptsTypes="AAAAAAAAAAAAAAAAAAAAAAAAAAAAAAAAAAAAAAAAAAAAAAAAAAAAAAAAAAAAAAAAAAAAAAAAAAAAAAAAAAAAAAAAAAAAAA">
                                      <p:cBhvr>
                                        <p:cTn id="14" dur="5250" fill="hold"/>
                                        <p:tgtEl>
                                          <p:spTgt spid="34"/>
                                        </p:tgtEl>
                                        <p:attrNameLst>
                                          <p:attrName>ppt_x</p:attrName>
                                          <p:attrName>ppt_y</p:attrName>
                                        </p:attrNameLst>
                                      </p:cBhvr>
                                    </p:animMotion>
                                  </p:childTnLst>
                                </p:cTn>
                              </p:par>
                              <p:par>
                                <p:cTn id="15" presetID="0" presetClass="path" presetSubtype="0" accel="50000" decel="50000" fill="hold" grpId="0" nodeType="withEffect">
                                  <p:stCondLst>
                                    <p:cond delay="0"/>
                                  </p:stCondLst>
                                  <p:childTnLst>
                                    <p:animMotion origin="layout" path="M -6.875E-6 -2.96296E-6 L -6.875E-6 -2.96296E-6 C 0.00169 -0.00254 0.00338 -0.00486 0.00494 -0.00763 C 0.00611 -0.00972 0.00676 -0.01226 0.00781 -0.01412 C 0.01002 -0.01782 0.01041 -0.01759 0.01288 -0.01921 C 0.01328 -0.02037 0.01367 -0.02199 0.01432 -0.02291 C 0.0151 -0.02453 0.0164 -0.02523 0.01718 -0.02685 C 0.01757 -0.02777 0.01744 -0.02939 0.01783 -0.03055 C 0.01822 -0.03194 0.01887 -0.0331 0.01926 -0.03449 C 0.01992 -0.0368 0.0207 -0.04189 0.0207 -0.04189 C 0.02096 -0.04444 0.02109 -0.04722 0.02135 -0.04953 C 0.02161 -0.05092 0.02226 -0.05208 0.02213 -0.05347 C 0.02174 -0.05902 0.02083 -0.06458 0.02005 -0.0699 C 0.01966 -0.07176 0.0194 -0.07407 0.01861 -0.075 C 0.0164 -0.07754 0.0138 -0.07847 0.01145 -0.08009 C 0.00716 -0.0831 0.00911 -0.08194 0.00572 -0.08379 L -0.02787 -0.08263 C -0.03152 -0.0824 -0.03633 -0.08148 -0.03998 -0.08009 C -0.04102 -0.07986 -0.04193 -0.07916 -0.04284 -0.07893 C -0.04337 -0.07801 -0.04402 -0.07731 -0.04428 -0.07638 C -0.04558 -0.07268 -0.04545 -0.06273 -0.04571 -0.06111 C -0.0461 -0.05879 -0.04727 -0.05694 -0.04792 -0.05463 C -0.04844 -0.05231 -0.04883 -0.04953 -0.04935 -0.04699 L -0.05001 -0.04328 L -0.05079 -0.03958 C -0.05092 -0.03657 -0.05144 -0.03356 -0.05144 -0.03055 C -0.05144 -0.0081 -0.05183 0.01436 -0.05079 0.03681 C -0.05053 0.03982 -0.04935 0.0426 -0.04792 0.04445 C -0.04714 0.04514 -0.04636 0.04584 -0.04571 0.04699 C -0.04519 0.04769 -0.04467 0.04838 -0.04428 0.04931 C -0.04376 0.0507 -0.04363 0.05232 -0.04284 0.05324 C -0.04206 0.05417 -0.04102 0.05417 -0.03998 0.0544 C -0.03803 0.05672 -0.03725 0.05787 -0.03503 0.05949 C -0.0336 0.06065 -0.03074 0.06204 -0.03074 0.06204 C -0.02826 0.06644 -0.03047 0.0632 -0.02722 0.06598 C -0.01967 0.07176 -0.02488 0.07061 -0.0129 0.07107 L 0.07929 0.07223 C 0.08333 0.07269 0.09101 0.07338 0.0957 0.07477 C 0.09648 0.075 0.09713 0.0757 0.09778 0.07616 C 0.09882 0.07662 0.09973 0.07686 0.10065 0.07732 C 0.10208 0.07801 0.10351 0.07917 0.10494 0.07987 C 0.10794 0.08125 0.11288 0.08172 0.11575 0.08241 C 0.12864 0.08565 0.10833 0.08125 0.12356 0.08635 C 0.12591 0.08704 0.12838 0.08704 0.13072 0.0875 L 0.21002 0.08635 C 0.21288 0.08612 0.21575 0.08542 0.21861 0.08496 C 0.23528 0.08287 0.22343 0.08496 0.24075 0.08125 C 0.2414 0.08079 0.24218 0.08056 0.24283 0.07987 C 0.24361 0.07917 0.24413 0.07755 0.24505 0.07732 C 0.24999 0.07593 0.25494 0.0757 0.26002 0.07477 C 0.26601 0.07269 0.26627 0.07223 0.27499 0.07223 C 0.28997 0.07223 0.30494 0.07315 0.32005 0.07362 C 0.32278 0.07686 0.32395 0.07801 0.32643 0.0838 C 0.32708 0.08542 0.32799 0.08704 0.32851 0.08889 C 0.32916 0.09074 0.32929 0.09329 0.32994 0.09514 C 0.33163 0.09954 0.33424 0.10394 0.33645 0.10787 C 0.33749 0.11366 0.33762 0.1132 0.33788 0.12176 C 0.33828 0.13496 0.33801 0.14815 0.33854 0.16112 C 0.33867 0.16412 0.33945 0.16713 0.33997 0.17014 C 0.34036 0.20047 0.33749 0.20926 0.3414 0.22848 C 0.34205 0.23195 0.34283 0.23519 0.34361 0.23866 C 0.34374 0.24167 0.34413 0.24445 0.34426 0.24746 C 0.34466 0.25417 0.34453 0.26112 0.34505 0.26783 C 0.34505 0.26922 0.34557 0.27037 0.3457 0.27153 C 0.34596 0.27362 0.34622 0.27593 0.34648 0.27801 C 0.34661 0.28426 0.34674 0.29074 0.34713 0.29699 C 0.34726 0.29908 0.34752 0.30139 0.34778 0.30348 C 0.34804 0.30463 0.34804 0.30625 0.34856 0.30718 C 0.34908 0.30811 0.34999 0.30811 0.35065 0.30857 L 0.38567 0.30718 C 0.38684 0.30695 0.38697 0.30348 0.38788 0.30209 C 0.38867 0.30093 0.38971 0.30047 0.39075 0.29954 C 0.3914 0.29746 0.39192 0.29514 0.39283 0.29329 C 0.39335 0.29213 0.3944 0.2919 0.39505 0.29074 C 0.3957 0.28912 0.39583 0.28727 0.39648 0.28565 C 0.40078 0.27408 0.39778 0.28311 0.40065 0.27662 C 0.40143 0.275 0.40208 0.27338 0.40286 0.27153 C 0.40312 0.27037 0.40325 0.26899 0.40351 0.26783 C 0.4039 0.26644 0.40494 0.26551 0.40494 0.26412 C 0.40637 0.22338 0.40403 0.26227 0.40286 0.23727 C 0.40247 0.23056 0.40286 0.22385 0.40286 0.21713 " pathEditMode="relative" ptsTypes="AAAAAAAAAAAAAAAAAAAAAAAAAAAAAAAAAAAAAAAAAAAAAAAAAAAAAAAAAAAAAAAAAAAAAAAAAAAAAAAAA">
                                      <p:cBhvr>
                                        <p:cTn id="16" dur="5000" fill="hold"/>
                                        <p:tgtEl>
                                          <p:spTgt spid="33"/>
                                        </p:tgtEl>
                                        <p:attrNameLst>
                                          <p:attrName>ppt_x</p:attrName>
                                          <p:attrName>ppt_y</p:attrName>
                                        </p:attrNameLst>
                                      </p:cBhvr>
                                    </p:animMotion>
                                  </p:childTnLst>
                                </p:cTn>
                              </p:par>
                              <p:par>
                                <p:cTn id="17" presetID="0" presetClass="path" presetSubtype="0" accel="50000" decel="50000" fill="hold" grpId="0" nodeType="withEffect">
                                  <p:stCondLst>
                                    <p:cond delay="0"/>
                                  </p:stCondLst>
                                  <p:childTnLst>
                                    <p:animMotion origin="layout" path="M -4.16667E-7 -1.11111E-6 L -4.16667E-7 -1.11111E-6 C 0.00261 0.00278 0.00521 0.00579 0.00782 0.0088 C 0.00873 0.00996 0.00964 0.01135 0.01068 0.0125 C 0.01185 0.01389 0.01302 0.01505 0.0142 0.01644 C 0.01524 0.0176 0.01602 0.01945 0.01706 0.02014 C 0.01836 0.0213 0.01992 0.0213 0.02136 0.02153 C 0.03034 0.02223 0.03946 0.02246 0.04844 0.02269 C 0.04922 0.02362 0.05 0.02431 0.05065 0.02524 C 0.05117 0.02616 0.05144 0.02755 0.05209 0.02778 C 0.053 0.02825 0.05391 0.02709 0.05495 0.02662 C 0.0599 0.01783 0.05417 0.02917 0.05847 0.01505 C 0.05899 0.01366 0.0599 0.0125 0.06068 0.01135 C 0.06485 -0.01088 0.06003 0.0169 0.06276 -0.03564 C 0.06381 -0.05578 0.0642 -0.05694 0.06641 -0.06875 C 0.06758 -0.0824 0.06641 -0.07129 0.06784 -0.08009 C 0.0681 -0.08171 0.0681 -0.08356 0.06849 -0.08518 C 0.06927 -0.08819 0.07045 -0.0912 0.07136 -0.09398 C 0.07162 -0.09583 0.07162 -0.09745 0.07201 -0.09907 C 0.0724 -0.10046 0.07305 -0.10162 0.07344 -0.103 C 0.07591 -0.10972 0.07526 -0.1074 0.07631 -0.11319 C 0.07683 -0.12708 0.07344 -0.14328 0.07774 -0.15509 C 0.0793 -0.15902 0.07943 -0.15902 0.0806 -0.16388 C 0.08112 -0.16597 0.08138 -0.16828 0.08203 -0.17037 C 0.08308 -0.17338 0.08451 -0.17615 0.08568 -0.17916 C 0.0862 -0.18078 0.08646 -0.18263 0.08711 -0.18425 C 0.08867 -0.18865 0.09245 -0.19838 0.09492 -0.20324 C 0.09584 -0.20509 0.09688 -0.20671 0.09779 -0.20833 C 0.10091 -0.225 0.09597 -0.20069 0.09987 -0.21481 C 0.10039 -0.2162 0.10039 -0.21805 0.10065 -0.2199 C 0.10078 -0.22106 0.10117 -0.22245 0.10131 -0.22361 C 0.10235 -0.22963 0.10352 -0.23541 0.10417 -0.24143 C 0.10521 -0.25 0.10443 -0.24583 0.10638 -0.25416 C 0.10664 -0.25625 0.10664 -0.25833 0.10703 -0.26041 C 0.10729 -0.2618 0.10834 -0.26273 0.10847 -0.26435 C 0.10899 -0.26851 0.10886 -0.27268 0.10925 -0.27708 C 0.10925 -0.27824 0.10977 -0.27939 0.1099 -0.28078 C 0.11029 -0.28333 0.11042 -0.28588 0.11068 -0.28842 C 0.11016 -0.30115 0.1099 -0.31388 0.10925 -0.32662 C 0.10912 -0.32777 0.10873 -0.32893 0.10847 -0.33032 C 0.10677 -0.3412 0.10716 -0.33888 0.10638 -0.3493 C 0.10703 -0.37106 0.10716 -0.39259 0.10847 -0.41412 C 0.1086 -0.41574 0.11003 -0.4155 0.11068 -0.41666 C 0.11537 -0.42523 0.10847 -0.4162 0.1142 -0.42291 C 0.11693 -0.42268 0.12474 -0.42199 0.12774 -0.41921 C 0.12969 -0.41736 0.13086 -0.41365 0.13282 -0.41157 C 0.1336 -0.41064 0.13464 -0.41088 0.13568 -0.41041 C 0.14427 -0.40578 0.1362 -0.40949 0.14271 -0.40648 C 0.14375 -0.40532 0.14466 -0.40393 0.14558 -0.40277 C 0.14675 -0.40138 0.14805 -0.40023 0.14922 -0.39884 C 0.14987 -0.39814 0.15065 -0.39722 0.15131 -0.39629 C 0.1517 -0.3956 0.15456 -0.38912 0.15495 -0.3875 C 0.15899 -0.37152 0.15521 -0.38217 0.15847 -0.37361 C 0.15873 -0.37106 0.15886 -0.36828 0.15925 -0.36597 C 0.15964 -0.3625 0.16068 -0.35925 0.16068 -0.35578 L 0.16068 -0.34421 " pathEditMode="relative" ptsTypes="AAAAAAAAAAAAAAAAAAAAAAAAAAAAAAAAAAAAAAAAAAAAAAAAAAAAAAAA">
                                      <p:cBhvr>
                                        <p:cTn id="18" dur="3750" fill="hold"/>
                                        <p:tgtEl>
                                          <p:spTgt spid="11"/>
                                        </p:tgtEl>
                                        <p:attrNameLst>
                                          <p:attrName>ppt_x</p:attrName>
                                          <p:attrName>ppt_y</p:attrName>
                                        </p:attrNameLst>
                                      </p:cBhvr>
                                    </p:animMotion>
                                  </p:childTnLst>
                                </p:cTn>
                              </p:par>
                              <p:par>
                                <p:cTn id="19" presetID="0" presetClass="path" presetSubtype="0" accel="50000" decel="50000" fill="hold" grpId="0" nodeType="withEffect">
                                  <p:stCondLst>
                                    <p:cond delay="0"/>
                                  </p:stCondLst>
                                  <p:childTnLst>
                                    <p:animMotion origin="layout" path="M 0 0 L 0 0 C 0.00157 0.00718 0.00339 0.01412 0.00417 0.02176 C 0.00443 0.02338 0.00508 0.03195 0.0056 0.03449 C 0.00625 0.03657 0.00716 0.03866 0.00782 0.04074 C 0.0086 0.04329 0.00938 0.04583 0.0099 0.04838 C 0.01055 0.05093 0.01029 0.05417 0.01133 0.05602 C 0.01758 0.06713 0.01459 0.06458 0.01927 0.06736 C 0.01966 0.06875 0.01993 0.0706 0.02071 0.0713 C 0.0224 0.07292 0.02448 0.07269 0.02631 0.07384 C 0.02709 0.07431 0.02787 0.07454 0.02852 0.075 C 0.02969 0.07616 0.03073 0.07801 0.03203 0.07894 C 0.03321 0.07963 0.03451 0.07963 0.03568 0.08009 C 0.0375 0.08102 0.04141 0.08264 0.04141 0.08264 C 0.04232 0.08403 0.04323 0.08542 0.04427 0.08657 C 0.04493 0.08704 0.04571 0.08704 0.04636 0.08773 C 0.0474 0.08912 0.04818 0.0912 0.04922 0.09282 C 0.05013 0.09421 0.05118 0.09537 0.05209 0.09676 C 0.05274 0.09537 0.05365 0.09445 0.05417 0.09282 C 0.0569 0.08542 0.05482 0.08472 0.05638 0.075 C 0.05716 0.06968 0.05886 0.06505 0.0599 0.05972 C 0.0612 0.05417 0.06133 0.05232 0.06211 0.04699 C 0.06237 0.03218 0.0625 0.01736 0.06276 0.00255 C 0.06302 -0.00718 0.06315 -0.0169 0.06354 -0.02662 C 0.06368 -0.02986 0.06381 -0.03773 0.06498 -0.0419 C 0.06537 -0.04329 0.06589 -0.04444 0.06641 -0.0456 C 0.06654 -0.04722 0.06693 -0.04907 0.06706 -0.05069 C 0.06784 -0.05787 0.06784 -0.06551 0.06927 -0.07222 C 0.06953 -0.07407 0.0711 -0.07407 0.07214 -0.07477 C 0.07435 -0.09143 0.07201 -0.07963 0.07565 -0.09005 C 0.07657 -0.09282 0.07722 -0.09653 0.07852 -0.09907 C 0.07917 -0.1 0.07995 -0.10069 0.0806 -0.10162 C 0.08112 -0.10278 0.08151 -0.10417 0.08203 -0.10532 C 0.08269 -0.10671 0.08373 -0.10741 0.08425 -0.10903 C 0.08477 -0.11111 0.08451 -0.11343 0.0849 -0.11551 C 0.08568 -0.11875 0.08685 -0.12014 0.08854 -0.12176 C 0.08946 -0.12268 0.09037 -0.12361 0.09141 -0.1243 C 0.09154 -0.12569 0.0918 -0.12708 0.09206 -0.12824 C 0.09271 -0.13032 0.09375 -0.13218 0.09427 -0.13449 C 0.09857 -0.15995 0.09115 -0.13148 0.09714 -0.15231 C 0.0974 -0.15555 0.09792 -0.16042 0.09844 -0.16366 C 0.10183 -0.18264 0.09974 -0.16875 0.10131 -0.18032 C 0.10235 -0.19722 0.10274 -0.19954 0.10131 -0.22083 C 0.10118 -0.22338 0.09844 -0.22708 0.09779 -0.22847 C 0.09649 -0.23171 0.09532 -0.23518 0.09427 -0.23866 C 0.08933 -0.25486 0.09558 -0.2375 0.09141 -0.24884 C 0.09089 -0.25185 0.0905 -0.25486 0.08998 -0.25764 C 0.08959 -0.25949 0.08854 -0.26088 0.08854 -0.26273 C 0.08828 -0.28102 0.08841 -0.2993 0.0892 -0.31736 C 0.08946 -0.32245 0.09115 -0.33032 0.09284 -0.33518 C 0.09323 -0.33657 0.09362 -0.33796 0.09427 -0.33912 C 0.09532 -0.34074 0.09662 -0.34167 0.09779 -0.34282 C 0.09831 -0.34421 0.09857 -0.3456 0.09922 -0.34676 C 0.10091 -0.34954 0.10729 -0.35393 0.10782 -0.35417 C 0.11615 -0.36111 0.10274 -0.35116 0.11641 -0.35926 C 0.11888 -0.36088 0.12175 -0.36343 0.12422 -0.36574 C 0.12969 -0.36528 0.1375 -0.36852 0.14284 -0.3618 C 0.14427 -0.35995 0.14558 -0.35764 0.14701 -0.35555 C 0.14844 -0.3537 0.15131 -0.35046 0.15131 -0.35046 C 0.15287 -0.34213 0.15065 -0.35162 0.1556 -0.34167 C 0.15638 -0.34005 0.15651 -0.33819 0.15703 -0.33657 C 0.15756 -0.33518 0.15808 -0.33403 0.15847 -0.33264 C 0.15886 -0.33148 0.15925 -0.33009 0.15925 -0.32893 C 0.15938 -0.30509 0.15925 -0.28148 0.15925 -0.25764 " pathEditMode="relative" ptsTypes="AAAAAAAAAAAAAAAAAAAAAAAAAAAAAAAAAAAAAAAAAAAAAAAAAAAAAAAAAAAAAAAA">
                                      <p:cBhvr>
                                        <p:cTn id="20" dur="3500" fill="hold"/>
                                        <p:tgtEl>
                                          <p:spTgt spid="10"/>
                                        </p:tgtEl>
                                        <p:attrNameLst>
                                          <p:attrName>ppt_x</p:attrName>
                                          <p:attrName>ppt_y</p:attrName>
                                        </p:attrNameLst>
                                      </p:cBhvr>
                                    </p:animMotion>
                                  </p:childTnLst>
                                </p:cTn>
                              </p:par>
                              <p:par>
                                <p:cTn id="21" presetID="0" presetClass="path" presetSubtype="0" accel="50000" decel="50000" fill="hold" grpId="0" nodeType="withEffect">
                                  <p:stCondLst>
                                    <p:cond delay="0"/>
                                  </p:stCondLst>
                                  <p:childTnLst>
                                    <p:animMotion origin="layout" path="M 2.08333E-7 1.11111E-6 L 2.08333E-7 1.11111E-6 C 0.00065 0.00324 0.00117 0.00671 0.00208 0.00995 C 0.00312 0.01412 0.00351 0.01319 0.00494 0.01643 C 0.00573 0.01805 0.00638 0.01967 0.00703 0.02152 C 0.00755 0.02268 0.00768 0.02453 0.00846 0.02523 C 0.00976 0.02639 0.01132 0.02615 0.01276 0.02662 C 0.0138 0.02777 0.01458 0.02939 0.01562 0.03032 C 0.01718 0.03171 0.01901 0.03217 0.0207 0.03287 C 0.02812 0.03564 0.04518 0.03518 0.04778 0.03541 C 0.04869 0.03703 0.04961 0.03889 0.05065 0.04051 C 0.0513 0.04143 0.05234 0.04189 0.05273 0.04305 C 0.05351 0.0449 0.05377 0.04722 0.05416 0.0493 C 0.05494 0.05277 0.05481 0.05439 0.05638 0.05694 C 0.05703 0.0581 0.05781 0.05879 0.05846 0.05949 C 0.05976 0.06296 0.06093 0.06713 0.06276 0.06967 C 0.06341 0.0706 0.06406 0.07176 0.06497 0.07222 C 0.06653 0.07314 0.06823 0.07338 0.06992 0.07361 C 0.07591 0.07407 0.08177 0.0743 0.08776 0.07476 C 0.08828 0.07615 0.08893 0.07708 0.08919 0.0787 C 0.0901 0.0824 0.08997 0.0868 0.0914 0.09004 C 0.09153 0.09051 0.09466 0.09745 0.09492 0.09884 C 0.09583 0.10254 0.09609 0.10671 0.09713 0.11041 C 0.09752 0.11203 0.09804 0.11365 0.09843 0.11551 C 0.10026 0.12268 0.09817 0.11574 0.09987 0.1243 C 0.10026 0.12615 0.10091 0.12777 0.1013 0.12939 C 0.10182 0.13449 0.10221 0.13958 0.10273 0.14467 C 0.10325 0.14884 0.10416 0.1574 0.10416 0.1574 C 0.10442 0.16736 0.10455 0.17754 0.10494 0.18773 C 0.10507 0.19027 0.10546 0.19282 0.1056 0.19537 C 0.10586 0.19838 0.10599 0.20139 0.10638 0.20439 C 0.10677 0.20764 0.10729 0.21111 0.10781 0.21435 C 0.10807 0.21643 0.1082 0.21875 0.10846 0.22083 C 0.10898 0.2243 0.1095 0.22754 0.10989 0.23101 C 0.11054 0.23611 0.11002 0.24166 0.11132 0.24629 C 0.11237 0.24976 0.11302 0.25139 0.11354 0.25509 C 0.1138 0.25717 0.1138 0.25926 0.11419 0.26134 C 0.11458 0.26365 0.11523 0.26574 0.11562 0.26782 C 0.11588 0.26898 0.11601 0.27037 0.1164 0.27152 C 0.11679 0.27291 0.11744 0.27407 0.11783 0.27546 C 0.11836 0.27777 0.11875 0.28055 0.11927 0.2831 L 0.1207 0.29051 C 0.12083 0.29189 0.12122 0.29305 0.12135 0.29444 C 0.12187 0.3 0.12174 0.30139 0.12278 0.30578 C 0.125 0.31597 0.1233 0.31365 0.12708 0.31597 C 0.12851 0.32361 0.12656 0.31643 0.1306 0.32245 C 0.13125 0.32338 0.13138 0.32523 0.13203 0.32615 C 0.13776 0.33495 0.1345 0.32824 0.13919 0.33379 C 0.13971 0.33449 0.1401 0.33564 0.14062 0.33634 C 0.14609 0.34282 0.14088 0.33402 0.14921 0.34143 C 0.15013 0.34236 0.15104 0.34328 0.15208 0.34398 C 0.15507 0.34606 0.16028 0.34606 0.16276 0.34652 L 0.197 0.34398 C 0.19987 0.34375 0.20273 0.34328 0.2056 0.34259 C 0.20742 0.34213 0.21185 0.34051 0.21419 0.33889 C 0.21588 0.33773 0.21744 0.33564 0.21914 0.33495 C 0.22252 0.33402 0.22591 0.33426 0.22916 0.33379 C 0.23567 0.33101 0.22786 0.33426 0.23854 0.33009 C 0.23945 0.32963 0.24036 0.32916 0.2414 0.3287 C 0.24257 0.32824 0.24375 0.32801 0.24492 0.32754 C 0.24583 0.32708 0.24687 0.32662 0.24778 0.32615 C 0.24895 0.32569 0.25013 0.32546 0.2513 0.325 C 0.25234 0.32453 0.25325 0.32384 0.25416 0.32361 C 0.25612 0.32314 0.25807 0.32291 0.25989 0.32245 C 0.26132 0.32199 0.26354 0.32083 0.26497 0.3199 C 0.26614 0.31898 0.26718 0.31759 0.26849 0.31736 C 0.27148 0.31643 0.27474 0.31643 0.27773 0.31597 C 0.28229 0.31527 0.28685 0.31435 0.2914 0.31342 L 0.32487 0.31481 C 0.3302 0.31551 0.33528 0.3199 0.34062 0.32106 C 0.34869 0.32291 0.3444 0.32199 0.35351 0.32361 C 0.35846 0.33264 0.35416 0.32685 0.36354 0.33009 C 0.3664 0.33101 0.36914 0.33287 0.372 0.33379 C 0.37539 0.33495 0.37877 0.33541 0.38203 0.33634 C 0.38281 0.3368 0.38346 0.33726 0.38424 0.3375 C 0.38632 0.33865 0.38932 0.33981 0.39127 0.34004 C 0.39518 0.34074 0.39895 0.34097 0.40273 0.34143 L 0.43567 0.34004 C 0.43685 0.34004 0.43802 0.33935 0.43919 0.33889 C 0.44062 0.33842 0.44205 0.33819 0.44349 0.3375 C 0.44557 0.3368 0.45273 0.33426 0.45638 0.3324 C 0.46718 0.32731 0.4552 0.33264 0.46705 0.32754 C 0.47018 0.32777 0.4733 0.32777 0.4763 0.3287 C 0.47747 0.32916 0.48007 0.33379 0.4806 0.33495 C 0.48828 0.35162 0.48177 0.33958 0.48776 0.35023 C 0.48802 0.35231 0.48776 0.35486 0.48841 0.35671 C 0.49023 0.36111 0.49492 0.36805 0.49492 0.36805 C 0.497 0.38356 0.49349 0.36319 0.49843 0.37569 C 0.49921 0.37754 0.49895 0.37986 0.49921 0.38194 C 0.49895 0.38889 0.49908 0.3956 0.49843 0.40231 C 0.49817 0.40509 0.49661 0.40717 0.49635 0.40995 C 0.4957 0.41504 0.49609 0.42014 0.49557 0.42523 C 0.49283 0.45671 0.49466 0.43449 0.4927 0.44676 C 0.49153 0.45439 0.49114 0.45717 0.49062 0.46458 C 0.49036 0.46782 0.49036 0.47129 0.48984 0.47476 C 0.48932 0.4787 0.48776 0.48611 0.48776 0.48611 C 0.4875 0.49097 0.48711 0.50185 0.48632 0.50764 C 0.48567 0.51203 0.48489 0.5162 0.48424 0.52037 C 0.48346 0.52546 0.48281 0.53055 0.48203 0.53564 C 0.4819 0.53703 0.4806 0.53935 0.48138 0.53935 C 0.50364 0.54027 0.52604 0.53865 0.54843 0.53819 C 0.54921 0.53703 0.55 0.53588 0.55065 0.53449 C 0.55117 0.53287 0.55156 0.53101 0.55208 0.52939 C 0.55507 0.5199 0.55182 0.53264 0.5556 0.51782 C 0.55807 0.5081 0.55586 0.51481 0.55846 0.50764 C 0.55872 0.50648 0.55924 0.50532 0.55924 0.50393 C 0.55924 0.49328 0.55846 0.48287 0.55846 0.47222 " pathEditMode="relative" ptsTypes="AAAAAAAAAAAAAAAAAAAAAAAAAAAAAAAAAAAAAAAAAAAAAAAAAAAAAAAAAAAAAAAAAAAAAAAAAAAAAAAAAAAAAAAAAAAAAAAAAAAAAAAAAAA">
                                      <p:cBhvr>
                                        <p:cTn id="22" dur="5250" fill="hold"/>
                                        <p:tgtEl>
                                          <p:spTgt spid="8"/>
                                        </p:tgtEl>
                                        <p:attrNameLst>
                                          <p:attrName>ppt_x</p:attrName>
                                          <p:attrName>ppt_y</p:attrName>
                                        </p:attrNameLst>
                                      </p:cBhvr>
                                    </p:animMotion>
                                  </p:childTnLst>
                                </p:cTn>
                              </p:par>
                              <p:par>
                                <p:cTn id="23" presetID="0" presetClass="path" presetSubtype="0" accel="50000" decel="50000" fill="hold" grpId="0" nodeType="withEffect">
                                  <p:stCondLst>
                                    <p:cond delay="0"/>
                                  </p:stCondLst>
                                  <p:childTnLst>
                                    <p:animMotion origin="layout" path="M -0.00092 0.00046 L -0.00092 0.00046 C 0.00039 0.00509 0.00195 0.00949 0.00325 0.01435 C 0.00364 0.01551 0.00377 0.0169 0.00403 0.01806 C 0.00586 0.03009 0.0052 0.02593 0.00612 0.03727 C 0.00638 0.03981 0.00664 0.04213 0.0069 0.04491 C 0.00716 0.04815 0.00729 0.05162 0.00755 0.05486 C 0.00781 0.05671 0.00807 0.05833 0.00833 0.05995 C 0.01015 0.07454 0.00794 0.05903 0.00976 0.07153 C 0.01002 0.07662 0.00963 0.08171 0.01041 0.08681 C 0.01067 0.08819 0.01211 0.08796 0.01263 0.08935 C 0.01315 0.09074 0.01289 0.09282 0.01328 0.09421 C 0.01393 0.09653 0.01484 0.09838 0.01549 0.10069 C 0.01575 0.10185 0.01562 0.10347 0.01614 0.1044 C 0.01901 0.10949 0.02005 0.10949 0.0233 0.11088 C 0.02422 0.11157 0.02513 0.11273 0.02617 0.11343 C 0.02682 0.11389 0.0276 0.11412 0.02825 0.11458 C 0.02903 0.11528 0.02968 0.11667 0.03047 0.11713 C 0.03177 0.11829 0.03333 0.11898 0.03476 0.11968 C 0.03776 0.12153 0.03619 0.1206 0.03971 0.12222 C 0.04388 0.12963 0.03789 0.11944 0.04336 0.12731 C 0.05039 0.13773 0.04127 0.125 0.04687 0.13495 C 0.04752 0.13611 0.0483 0.13657 0.04908 0.1375 C 0.04961 0.13819 0.05 0.13912 0.05052 0.14005 C 0.05143 0.14259 0.05325 0.14768 0.05325 0.14768 C 0.05494 0.15625 0.0526 0.14606 0.0569 0.15648 C 0.05729 0.15764 0.05729 0.15926 0.05755 0.16042 C 0.0582 0.1625 0.05911 0.16458 0.05976 0.16667 C 0.06002 0.16782 0.06028 0.16921 0.06041 0.1706 C 0.06119 0.17546 0.06224 0.18056 0.06263 0.18565 C 0.06341 0.19606 0.06237 0.19213 0.06471 0.19838 C 0.06562 0.2088 0.06653 0.21991 0.06692 0.23009 C 0.06914 0.29282 0.06484 0.26898 0.06901 0.2912 C 0.06927 0.29537 0.06953 0.29954 0.06979 0.30393 C 0.07005 0.30903 0.06992 0.31412 0.07044 0.31898 C 0.0707 0.32106 0.07148 0.32245 0.07187 0.32407 C 0.07369 0.33148 0.07122 0.32454 0.07408 0.33171 C 0.07422 0.3338 0.07539 0.34468 0.07617 0.34583 L 0.07825 0.34838 C 0.08047 0.35602 0.07903 0.35208 0.08333 0.35972 C 0.08593 0.36458 0.0845 0.36296 0.08763 0.36481 C 0.08802 0.36597 0.08841 0.36759 0.08906 0.36852 C 0.09036 0.37083 0.09283 0.37292 0.09479 0.37361 C 0.09622 0.37431 0.09765 0.37454 0.09908 0.375 C 0.10091 0.37569 0.10468 0.37755 0.10468 0.37755 C 0.10573 0.37824 0.10677 0.37893 0.10755 0.38009 C 0.1082 0.38079 0.10846 0.38194 0.10898 0.38264 C 0.11028 0.3838 0.11731 0.38727 0.11836 0.38773 C 0.12018 0.38866 0.12408 0.39028 0.12408 0.39028 C 0.12474 0.39143 0.12526 0.39306 0.12617 0.39398 C 0.12877 0.39653 0.13255 0.39722 0.13541 0.39792 L 0.14114 0.39907 L 0.21119 0.39792 C 0.21263 0.39768 0.21406 0.39676 0.21549 0.39653 C 0.21901 0.39606 0.22265 0.3956 0.22617 0.39537 C 0.24401 0.39606 0.26198 0.3963 0.27981 0.39792 C 0.28099 0.39792 0.28216 0.39954 0.28333 0.40046 C 0.28398 0.40093 0.28476 0.40139 0.28541 0.40162 C 0.28737 0.40255 0.28932 0.40301 0.29114 0.40417 C 0.29362 0.40556 0.29596 0.40787 0.2983 0.40926 L 0.30052 0.41042 C 0.30143 0.41181 0.30221 0.41343 0.30338 0.41435 C 0.30481 0.41551 0.31315 0.4169 0.31328 0.4169 C 0.31406 0.41782 0.31458 0.41944 0.31549 0.41944 C 0.32213 0.41991 0.32877 0.41921 0.33554 0.41806 C 0.33658 0.41806 0.33737 0.4162 0.33828 0.41551 C 0.33932 0.41505 0.34023 0.41481 0.34114 0.41435 C 0.34244 0.41366 0.34349 0.41227 0.34479 0.41181 C 0.34687 0.41088 0.34908 0.41088 0.35117 0.41042 C 0.35286 0.40972 0.35455 0.40926 0.35625 0.4081 C 0.36445 0.40139 0.35338 0.40625 0.36263 0.40301 C 0.3707 0.39143 0.36679 0.39375 0.3733 0.39143 C 0.37474 0.39028 0.37617 0.38866 0.3776 0.38773 C 0.37942 0.38657 0.38151 0.38634 0.38333 0.38518 L 0.38698 0.38264 C 0.38841 0.37986 0.38854 0.3787 0.39114 0.3787 C 0.40195 0.3787 0.41263 0.37963 0.4233 0.38009 L 0.4276 0.38125 C 0.42929 0.38171 0.43099 0.38194 0.43268 0.38264 C 0.43359 0.38287 0.4345 0.38333 0.43554 0.3838 C 0.4388 0.39282 0.43698 0.38981 0.44049 0.39398 C 0.44427 0.40417 0.43932 0.3919 0.44401 0.40046 C 0.44466 0.40139 0.44492 0.40301 0.44544 0.40417 C 0.44635 0.40579 0.44739 0.40671 0.4483 0.4081 C 0.44882 0.41042 0.44895 0.41343 0.44974 0.41551 C 0.45078 0.41806 0.45208 0.42037 0.4526 0.42315 C 0.45286 0.42454 0.45299 0.42593 0.45338 0.42708 C 0.4539 0.42847 0.45481 0.4294 0.45547 0.43079 C 0.45599 0.43194 0.45651 0.43333 0.4569 0.43472 C 0.45768 0.43681 0.45846 0.43889 0.45911 0.44097 C 0.45937 0.44213 0.45963 0.44352 0.45976 0.44491 C 0.46002 0.44653 0.46002 0.44838 0.46054 0.45 C 0.4694 0.48148 0.46302 0.45417 0.46692 0.47153 C 0.46731 0.48218 0.46862 0.51505 0.46901 0.52106 C 0.46927 0.52338 0.47057 0.53032 0.47122 0.5338 C 0.47291 0.55463 0.47278 0.55 0.47122 0.58588 C 0.47096 0.59051 0.46823 0.59259 0.46692 0.59583 C 0.46549 0.59954 0.46458 0.60347 0.46341 0.60741 C 0.46315 0.60949 0.46302 0.61181 0.46263 0.61366 C 0.46237 0.61505 0.46158 0.6162 0.46119 0.61759 C 0.46054 0.61991 0.46028 0.62268 0.45976 0.62523 C 0.47291 0.63241 0.46588 0.62986 0.48125 0.63148 C 0.48268 0.63194 0.48411 0.63218 0.48554 0.63287 C 0.48737 0.63356 0.48919 0.63518 0.49127 0.63542 L 0.51901 0.63403 C 0.52005 0.63241 0.52096 0.63056 0.52187 0.62893 C 0.52487 0.62431 0.52578 0.62523 0.52838 0.61875 C 0.52929 0.61643 0.52981 0.61366 0.53047 0.61111 C 0.53086 0.60995 0.53086 0.60856 0.53125 0.60741 C 0.53203 0.60509 0.53333 0.60324 0.53411 0.60093 C 0.53541 0.59699 0.53632 0.59236 0.53763 0.58843 C 0.53854 0.58565 0.53958 0.58333 0.54049 0.58079 C 0.54205 0.57268 0.54036 0.58171 0.54192 0.56921 C 0.54231 0.56574 0.54283 0.5625 0.54336 0.55903 C 0.54414 0.54213 0.54401 0.54907 0.54401 0.53889 " pathEditMode="relative" ptsTypes="AAAAAAAAAAAAAAAAAAAAAAAAAAAAAAAAAAAAAAAAAAAAAAAAAAAAAAAAAAAAAAAAAAAAAAAAAAAAAAAAAAAAAAAAAAAAAAAAAAAAAAAAAAAAAAAAAAA">
                                      <p:cBhvr>
                                        <p:cTn id="24" dur="5250" fill="hold"/>
                                        <p:tgtEl>
                                          <p:spTgt spid="9"/>
                                        </p:tgtEl>
                                        <p:attrNameLst>
                                          <p:attrName>ppt_x</p:attrName>
                                          <p:attrName>ppt_y</p:attrName>
                                        </p:attrNameLst>
                                      </p:cBhvr>
                                    </p:animMotion>
                                  </p:childTnLst>
                                </p:cTn>
                              </p:par>
                              <p:par>
                                <p:cTn id="25" presetID="0" presetClass="path" presetSubtype="0" accel="50000" decel="50000" fill="hold" grpId="0" nodeType="withEffect">
                                  <p:stCondLst>
                                    <p:cond delay="0"/>
                                  </p:stCondLst>
                                  <p:childTnLst>
                                    <p:animMotion origin="layout" path="M 4.16667E-7 3.7037E-6 L 4.16667E-7 3.7037E-6 C 0.00091 0.0037 0.00209 0.00741 0.00274 0.01134 C 0.00326 0.01389 0.003 0.01666 0.00352 0.01898 C 0.00417 0.02176 0.00547 0.02384 0.00638 0.02662 C 0.00795 0.03148 0.00925 0.0368 0.01068 0.0419 L 0.01276 0.04953 C 0.01328 0.05116 0.01328 0.05347 0.0142 0.05463 L 0.01641 0.05694 C 0.0198 0.06597 0.01537 0.05532 0.02071 0.06458 C 0.02149 0.0662 0.02214 0.06805 0.02279 0.06967 C 0.02331 0.07245 0.0237 0.07546 0.025 0.07731 C 0.02618 0.0794 0.028 0.08032 0.02917 0.08241 C 0.03021 0.08426 0.03125 0.08565 0.03203 0.0875 C 0.03451 0.09236 0.03243 0.09074 0.03568 0.09514 C 0.03698 0.09699 0.03855 0.09838 0.03998 0.10023 L 0.04571 0.10787 C 0.04753 0.11782 0.04506 0.10671 0.05352 0.12176 C 0.0543 0.12315 0.05482 0.12477 0.05573 0.12569 C 0.05677 0.12662 0.05808 0.12639 0.05925 0.12685 C 0.06003 0.12731 0.06068 0.12778 0.06133 0.12824 C 0.06146 0.12824 0.06576 0.13426 0.06641 0.13449 C 0.06875 0.13588 0.07357 0.13703 0.07357 0.13703 C 0.07422 0.13842 0.07474 0.14004 0.07565 0.14097 C 0.07683 0.1419 0.07813 0.14166 0.0793 0.14213 C 0.07995 0.14236 0.08073 0.14305 0.08138 0.14328 C 0.08451 0.14305 0.08763 0.14305 0.09063 0.14213 C 0.09362 0.1412 0.09284 0.1368 0.09427 0.13333 C 0.0948 0.13194 0.09571 0.13148 0.09636 0.13078 C 0.09688 0.12731 0.09701 0.12361 0.09779 0.1206 C 0.10039 0.11157 0.09896 0.11736 0.10144 0.10278 C 0.1017 0.09861 0.10196 0.09421 0.10209 0.09004 C 0.10378 0.0544 0.10235 0.06898 0.1043 0.05208 C 0.10443 0.04166 0.1043 0.02291 0.10573 0.01018 C 0.10586 0.00879 0.10612 0.00764 0.10638 0.00625 C 0.10651 0.00393 0.1069 -0.00648 0.10782 -0.01019 C 0.10821 -0.01158 0.10873 -0.01273 0.10925 -0.01412 C 0.10951 -0.01621 0.10951 -0.01829 0.11003 -0.02037 C 0.11029 -0.02153 0.11341 -0.02917 0.11355 -0.0294 C 0.11485 -0.03195 0.11667 -0.03403 0.11784 -0.03681 C 0.12123 -0.04584 0.11927 -0.04283 0.12279 -0.04699 C 0.12331 -0.04838 0.12383 -0.04954 0.12422 -0.05093 C 0.125 -0.05255 0.12578 -0.05417 0.12644 -0.05602 C 0.12917 -0.06459 0.12422 -0.05463 0.1293 -0.06366 C 0.12969 -0.06528 0.13008 -0.06713 0.13073 -0.06875 C 0.13177 -0.07107 0.13425 -0.075 0.13425 -0.075 C 0.13477 -0.07709 0.13529 -0.07917 0.13568 -0.08125 C 0.13646 -0.08519 0.13581 -0.09097 0.13789 -0.09283 L 0.14076 -0.09537 C 0.14102 -0.09861 0.14167 -0.10579 0.14219 -0.10926 C 0.14232 -0.11065 0.14258 -0.11181 0.14284 -0.1132 C 0.1431 -0.11482 0.14336 -0.11644 0.14362 -0.11806 C 0.14336 -0.15579 0.14284 -0.19352 0.14284 -0.23125 C 0.14284 -0.26459 0.13933 -0.25672 0.14571 -0.26806 C 0.14597 -0.26968 0.14597 -0.27153 0.14636 -0.27315 C 0.14688 -0.27454 0.14792 -0.27547 0.14857 -0.27685 C 0.14961 -0.27894 0.15052 -0.28102 0.15144 -0.28334 C 0.153 -0.28704 0.15274 -0.28797 0.15495 -0.29097 C 0.15612 -0.29236 0.15743 -0.29329 0.1586 -0.29468 C 0.15938 -0.29584 0.16003 -0.29699 0.16068 -0.29838 C 0.16276 -0.30278 0.16172 -0.30278 0.16433 -0.30741 C 0.16511 -0.3088 0.16615 -0.30996 0.16719 -0.31111 C 0.16784 -0.31204 0.16862 -0.31273 0.16927 -0.31366 C 0.17019 -0.31528 0.17058 -0.31736 0.17149 -0.31875 C 0.17253 -0.3206 0.17383 -0.32199 0.175 -0.32384 C 0.17631 -0.32593 0.17722 -0.32824 0.17852 -0.33033 C 0.17995 -0.33218 0.18282 -0.33519 0.18282 -0.33519 C 0.1836 -0.33496 0.18425 -0.33449 0.18503 -0.33403 C 0.18685 -0.3331 0.18894 -0.3331 0.19076 -0.33148 C 0.19193 -0.33033 0.19258 -0.32801 0.19362 -0.32639 C 0.19427 -0.32547 0.19506 -0.32477 0.19571 -0.32384 C 0.19675 -0.32037 0.19727 -0.31806 0.19857 -0.31505 C 0.19896 -0.31412 0.19948 -0.3132 0.2 -0.3125 C 0.20183 -0.30278 0.19935 -0.31459 0.20222 -0.30486 C 0.20274 -0.30278 0.20313 -0.3007 0.20352 -0.29838 C 0.20664 -0.2831 0.20443 -0.29167 0.20716 -0.28195 C 0.20743 -0.27824 0.20756 -0.27431 0.20782 -0.2706 C 0.20808 -0.26759 0.20847 -0.26459 0.2086 -0.26158 C 0.20951 -0.24491 0.20925 -0.24537 0.20925 -0.22986 " pathEditMode="relative" ptsTypes="AAAAAAAAAAAAAAAAAAAAAAAAAAAAAAAAAAAAAAAAAAAAAAAAAAAAAAAAAAAAAAAAAAAAAAAAAAAAAAA">
                                      <p:cBhvr>
                                        <p:cTn id="26" dur="3750" fill="hold"/>
                                        <p:tgtEl>
                                          <p:spTgt spid="7"/>
                                        </p:tgtEl>
                                        <p:attrNameLst>
                                          <p:attrName>ppt_x</p:attrName>
                                          <p:attrName>ppt_y</p:attrName>
                                        </p:attrNameLst>
                                      </p:cBhvr>
                                    </p:animMotion>
                                  </p:childTnLst>
                                </p:cTn>
                              </p:par>
                              <p:par>
                                <p:cTn id="27" presetID="0" presetClass="path" presetSubtype="0" accel="50000" decel="50000" fill="hold" grpId="0" nodeType="withEffect">
                                  <p:stCondLst>
                                    <p:cond delay="0"/>
                                  </p:stCondLst>
                                  <p:childTnLst>
                                    <p:animMotion origin="layout" path="M 2.08333E-6 -2.22222E-6 L 2.08333E-6 -2.22222E-6 C 0.00039 -0.00393 2.08333E-6 -0.00833 0.0013 -0.01157 C 0.0026 -0.01458 0.00703 -0.01666 0.00703 -0.01666 C 0.00729 -0.01782 0.00716 -0.01967 0.00781 -0.02037 C 0.00833 -0.02129 0.01237 -0.02361 0.01354 -0.0243 C 0.01445 -0.02638 0.01523 -0.0287 0.01641 -0.03055 C 0.01771 -0.03263 0.02226 -0.03495 0.02357 -0.03564 C 0.02422 -0.03703 0.02487 -0.03842 0.02565 -0.03958 C 0.02878 -0.04375 0.02969 -0.04444 0.03281 -0.04699 C 0.03828 -0.04583 0.04388 -0.04537 0.04922 -0.04328 C 0.05039 -0.04282 0.05104 -0.0405 0.05208 -0.03958 C 0.05299 -0.03842 0.05404 -0.03773 0.05495 -0.03703 C 0.05664 -0.03402 0.05911 -0.03194 0.0599 -0.028 C 0.0625 -0.01574 0.06068 -0.02037 0.06497 -0.01273 C 0.06536 -0.01111 0.06615 -0.00949 0.06641 -0.00763 C 0.06706 -0.00277 0.06575 0.00394 0.06784 0.00741 L 0.06992 0.01135 C 0.07005 0.0132 0.0707 0.02477 0.07135 0.02778 C 0.07187 0.03056 0.07292 0.03288 0.07344 0.03542 C 0.07383 0.03704 0.07396 0.03889 0.07422 0.04051 C 0.07682 0.05602 0.07474 0.04144 0.0763 0.05325 C 0.0776 0.1838 0.07383 0.09815 0.07851 0.14213 C 0.08008 0.15718 0.07812 0.14514 0.0806 0.15857 C 0.0819 0.17686 0.08008 0.16297 0.08281 0.17269 C 0.08463 0.17894 0.0819 0.17616 0.08633 0.18403 C 0.0875 0.18612 0.08828 0.18959 0.08997 0.19051 C 0.0987 0.19561 0.09271 0.19283 0.10846 0.19422 C 0.12851 0.20325 0.11263 0.19653 0.16497 0.19422 C 0.16875 0.19399 0.16992 0.19213 0.17344 0.19051 C 0.17461 0.18982 0.17591 0.18936 0.17708 0.18913 C 0.18763 0.18704 0.20234 0.18704 0.21133 0.18658 C 0.21367 0.18612 0.21615 0.18565 0.21849 0.18542 C 0.22226 0.18473 0.22617 0.18496 0.22995 0.18403 C 0.23307 0.18334 0.23607 0.18102 0.23919 0.18033 C 0.24375 0.17917 0.24831 0.17963 0.25273 0.17894 C 0.25534 0.17871 0.25794 0.17801 0.26068 0.17778 L 0.27057 0.17639 C 0.27135 0.17593 0.27213 0.1757 0.27279 0.17524 C 0.27695 0.17153 0.27292 0.17362 0.27708 0.1713 C 0.28021 0.16968 0.28112 0.16968 0.2849 0.16875 L 0.29062 0.1676 C 0.32435 0.14746 0.29531 0.16389 0.38841 0.16621 C 0.38997 0.16644 0.39128 0.16737 0.39271 0.1676 C 0.39674 0.16852 0.40469 0.16945 0.40846 0.17014 C 0.42135 0.17385 0.40104 0.16806 0.41992 0.17269 C 0.42682 0.17431 0.42656 0.17431 0.43138 0.17639 C 0.43203 0.17825 0.43255 0.1801 0.43346 0.18149 C 0.4349 0.18403 0.43594 0.18426 0.43776 0.18542 C 0.43828 0.18658 0.4388 0.18774 0.43919 0.18913 C 0.43971 0.19075 0.43997 0.19283 0.44062 0.19422 C 0.44115 0.19538 0.44206 0.19584 0.44271 0.19676 C 0.44323 0.19815 0.44388 0.19908 0.44414 0.2007 C 0.44466 0.20348 0.44453 0.20649 0.44492 0.2095 C 0.44505 0.21088 0.44544 0.21204 0.44557 0.2132 C 0.44609 0.21667 0.447 0.22338 0.447 0.22338 C 0.44674 0.24306 0.44661 0.2625 0.44635 0.28195 C 0.44622 0.29121 0.44557 0.30047 0.44557 0.30996 C 0.44583 0.33357 0.44635 0.35718 0.447 0.38102 C 0.44713 0.38681 0.44753 0.39237 0.44922 0.39746 C 0.44948 0.39862 0.45013 0.39908 0.45065 0.4 C 0.45169 0.40232 0.45208 0.40579 0.45417 0.40649 C 0.45846 0.40788 0.46706 0.40903 0.46706 0.40903 C 0.46875 0.40973 0.47031 0.41088 0.472 0.41158 C 0.47396 0.41204 0.47578 0.41227 0.47773 0.41274 C 0.47865 0.41297 0.47969 0.41366 0.4806 0.41413 C 0.48268 0.41366 0.48503 0.41389 0.48698 0.41274 C 0.48802 0.41227 0.48828 0.40996 0.48919 0.40903 C 0.48984 0.40811 0.49062 0.40834 0.49128 0.40764 C 0.49297 0.40625 0.49726 0.39977 0.49779 0.39885 C 0.49883 0.39653 0.49961 0.39352 0.50065 0.39121 C 0.50143 0.38936 0.50299 0.38704 0.50417 0.38612 C 0.50482 0.38542 0.5056 0.38519 0.50625 0.38473 C 0.50963 0.36713 0.50768 0.37987 0.50768 0.34538 " pathEditMode="relative" ptsTypes="AAAAAAAAAAAAAAAAAAAAAAAAAAAAAAAAAAAAAAAAAAAAAAAAAAAAAAAAAAAAAAAAAAAAAAAAAA">
                                      <p:cBhvr>
                                        <p:cTn id="28" dur="5000" fill="hold"/>
                                        <p:tgtEl>
                                          <p:spTgt spid="19"/>
                                        </p:tgtEl>
                                        <p:attrNameLst>
                                          <p:attrName>ppt_x</p:attrName>
                                          <p:attrName>ppt_y</p:attrName>
                                        </p:attrNameLst>
                                      </p:cBhvr>
                                    </p:animMotion>
                                  </p:childTnLst>
                                </p:cTn>
                              </p:par>
                              <p:par>
                                <p:cTn id="29" presetID="0" presetClass="path" presetSubtype="0" accel="50000" decel="50000" fill="hold" grpId="0" nodeType="withEffect">
                                  <p:stCondLst>
                                    <p:cond delay="0"/>
                                  </p:stCondLst>
                                  <p:childTnLst>
                                    <p:animMotion origin="layout" path="M 8.33333E-7 1.85185E-6 L 8.33333E-7 1.85185E-6 L 0.01067 -0.01528 C 0.01184 -0.01713 0.01276 -0.01945 0.01419 -0.02037 L 0.01849 -0.02292 C 0.02148 -0.02824 0.01835 -0.02338 0.02421 -0.02801 C 0.03255 -0.03449 0.0207 -0.02709 0.02851 -0.03172 C 0.03515 -0.03102 0.04192 -0.03079 0.04856 -0.0294 C 0.0496 -0.02917 0.05039 -0.02778 0.05143 -0.02685 C 0.05468 -0.02338 0.05781 -0.01922 0.06132 -0.01667 C 0.0625 -0.01574 0.06367 -0.01482 0.06497 -0.01412 C 0.06888 -0.01181 0.07708 -0.01065 0.07916 -0.01019 C 0.0802 -0.00949 0.08138 -0.00903 0.08203 -0.00764 C 0.08268 -0.00672 0.08255 -0.0051 0.08281 -0.00394 C 0.08372 -0.00047 0.08502 0.00278 0.08567 0.00625 C 0.08671 0.0118 0.08619 0.00879 0.0871 0.01504 C 0.09023 0.06342 0.08658 0.00602 0.09062 0.08634 C 0.09114 0.09699 0.09101 0.09051 0.09205 0.09768 C 0.09257 0.10139 0.09296 0.10833 0.09427 0.11157 C 0.09557 0.11528 0.09622 0.11713 0.09778 0.1206 C 0.10026 0.12592 0.10677 0.13912 0.10924 0.14213 C 0.12825 0.16458 0.11171 0.14606 0.1207 0.15486 C 0.12187 0.15602 0.12317 0.15717 0.12421 0.15856 C 0.12864 0.16458 0.12526 0.16296 0.12994 0.1662 C 0.13138 0.16713 0.13424 0.16875 0.13424 0.16875 C 0.13515 0.17014 0.13841 0.175 0.13997 0.17639 C 0.1414 0.17778 0.14427 0.17847 0.1457 0.17893 C 0.14713 0.18032 0.14843 0.18171 0.15 0.18264 C 0.15104 0.18356 0.15234 0.18356 0.15351 0.18403 C 0.1625 0.18773 0.15599 0.18588 0.16497 0.18773 L 0.21497 0.18657 C 0.21888 0.18634 0.21862 0.18472 0.22213 0.18148 C 0.22434 0.17963 0.22799 0.1794 0.22994 0.17893 C 0.23085 0.17778 0.23177 0.17615 0.23281 0.17523 C 0.23489 0.17315 0.24036 0.17268 0.2414 0.17268 C 0.25156 0.16666 0.24101 0.17268 0.24856 0.16875 C 0.24921 0.16852 0.25 0.16782 0.25065 0.16759 C 0.25208 0.1669 0.25351 0.16666 0.25494 0.1662 C 0.25572 0.16574 0.25638 0.16528 0.25716 0.16504 C 0.26575 0.16111 0.26901 0.16458 0.28138 0.1662 C 0.2871 0.16713 0.28828 0.16736 0.29349 0.16875 C 0.29466 0.16967 0.29596 0.1706 0.29713 0.17129 C 0.30091 0.17384 0.29778 0.17129 0.30286 0.17523 C 0.30377 0.17592 0.30481 0.17662 0.30572 0.17778 C 0.30677 0.17916 0.30729 0.18171 0.30859 0.18264 C 0.31054 0.18472 0.31497 0.18657 0.31497 0.18657 C 0.32148 0.19444 0.31145 0.1831 0.3207 0.19028 C 0.32174 0.1912 0.32239 0.19352 0.32356 0.19421 C 0.32565 0.19537 0.32786 0.1949 0.32994 0.19537 C 0.33112 0.19583 0.33229 0.19629 0.33359 0.19676 L 0.4 0.19421 C 0.40351 0.19398 0.40716 0.19305 0.41067 0.19282 L 0.46002 0.19028 C 0.46341 0.18426 0.45872 0.1919 0.46497 0.18518 C 0.46744 0.18264 0.46966 0.17916 0.47213 0.17639 C 0.47304 0.17546 0.47408 0.175 0.475 0.17384 C 0.47903 0.16875 0.4789 0.16852 0.48138 0.1625 C 0.48333 0.16504 0.48541 0.16713 0.48645 0.17129 C 0.4871 0.17453 0.48737 0.17801 0.48789 0.18148 C 0.48802 0.18958 0.48854 0.19745 0.48854 0.20555 C 0.48854 0.2125 0.48828 0.21921 0.48789 0.22592 C 0.4875 0.23102 0.48684 0.23611 0.48645 0.2412 C 0.48606 0.24444 0.48593 0.24791 0.48567 0.25139 C 0.48541 0.25972 0.48528 0.26828 0.48502 0.27662 C 0.48476 0.28333 0.48411 0.28796 0.48359 0.29444 C 0.48333 0.29745 0.48294 0.30046 0.48281 0.30347 C 0.48164 0.32592 0.48307 0.31458 0.48138 0.32615 C 0.48007 0.3537 0.47968 0.35393 0.48281 0.39352 C 0.48294 0.3949 0.48424 0.39421 0.48502 0.3949 C 0.48593 0.3956 0.48684 0.39653 0.48789 0.39745 C 0.49349 0.39606 0.49934 0.39537 0.50494 0.39352 C 0.50585 0.39328 0.50625 0.39097 0.50716 0.39097 L 0.52643 0.39236 C 0.53046 0.38981 0.53593 0.39074 0.53854 0.38472 C 0.54127 0.37824 0.53945 0.36852 0.53997 0.36041 C 0.5401 0.35833 0.54049 0.35625 0.54075 0.35416 C 0.54101 0.35162 0.54127 0.34907 0.5414 0.34653 C 0.54192 0.33842 0.54231 0.33055 0.54283 0.32245 C 0.54296 0.32037 0.54362 0.31597 0.54362 0.31597 " pathEditMode="relative" ptsTypes="AAAAAAAAAAAAAAAAAAAAAAAAAAAAAAAAAAAAAAAAAAAAAAAAAAAAAAAAAAAAAAAAAAAAAAAAAAAAAAA">
                                      <p:cBhvr>
                                        <p:cTn id="30" dur="5250" fill="hold"/>
                                        <p:tgtEl>
                                          <p:spTgt spid="18"/>
                                        </p:tgtEl>
                                        <p:attrNameLst>
                                          <p:attrName>ppt_x</p:attrName>
                                          <p:attrName>ppt_y</p:attrName>
                                        </p:attrNameLst>
                                      </p:cBhvr>
                                    </p:animMotion>
                                  </p:childTnLst>
                                </p:cTn>
                              </p:par>
                              <p:par>
                                <p:cTn id="31" presetID="0" presetClass="path" presetSubtype="0" accel="50000" decel="50000" fill="hold" grpId="0" nodeType="withEffect">
                                  <p:stCondLst>
                                    <p:cond delay="0"/>
                                  </p:stCondLst>
                                  <p:childTnLst>
                                    <p:animMotion origin="layout" path="M 2.08333E-6 7.77778E-6 L 2.08333E-6 7.77778E-6 C -0.00052 -0.00416 -0.00104 -0.00833 -0.00143 -0.01249 C -0.00169 -0.01504 -0.00221 -0.01759 -0.00208 -0.02013 C -0.00195 -0.03171 -0.00156 -0.04305 -0.00078 -0.05439 C -0.00065 -0.05601 0.00026 -0.05694 0.00065 -0.05833 C 0.0013 -0.05995 0.00156 -0.0618 0.00209 -0.06342 C 0.00378 -0.06712 0.00573 -0.06944 0.00781 -0.07222 C 0.00807 -0.07361 0.0082 -0.07499 0.0086 -0.07615 C 0.01003 -0.08009 0.01172 -0.08286 0.01354 -0.08611 C 0.01589 -0.08495 0.01862 -0.08472 0.0207 -0.0824 C 0.02526 -0.07731 0.02552 -0.0743 0.02787 -0.06851 C 0.03216 -0.05786 0.03073 -0.06087 0.03425 -0.05439 C 0.03516 -0.04814 0.03555 -0.04513 0.03711 -0.03796 C 0.03763 -0.03587 0.03789 -0.03356 0.03854 -0.03171 C 0.03932 -0.02893 0.0405 -0.02661 0.04141 -0.02407 C 0.04141 -0.02268 0.0418 0.0176 0.04284 0.0294 C 0.0431 0.03241 0.04388 0.03519 0.04427 0.0382 C 0.04492 0.04306 0.04466 0.04422 0.0457 0.04839 C 0.0461 0.05001 0.04675 0.05163 0.04714 0.05348 C 0.0474 0.05464 0.04753 0.05602 0.04779 0.05718 C 0.04909 0.06112 0.05209 0.06876 0.05209 0.06876 C 0.05352 0.07871 0.05169 0.06876 0.05495 0.07871 C 0.05534 0.0801 0.05534 0.08149 0.05573 0.08264 C 0.05651 0.08496 0.05755 0.08681 0.0586 0.08889 C 0.06081 0.09908 0.05899 0.09214 0.06289 0.10301 C 0.06354 0.1051 0.06406 0.10764 0.06498 0.10926 C 0.06602 0.11112 0.06732 0.11181 0.06862 0.1132 C 0.06927 0.11482 0.06979 0.1169 0.0707 0.11829 C 0.07175 0.11991 0.07305 0.12061 0.07422 0.122 C 0.075 0.12269 0.07565 0.12408 0.07643 0.12454 C 0.07761 0.12524 0.07878 0.12547 0.07995 0.1257 C 0.08112 0.12709 0.08229 0.12848 0.0836 0.12964 C 0.08972 0.13473 0.09037 0.1345 0.09636 0.13727 C 0.10781 0.14746 0.10313 0.14468 0.12709 0.13843 C 0.12995 0.13774 0.13216 0.13334 0.13503 0.13218 C 0.13802 0.13079 0.14115 0.13126 0.14427 0.13079 C 0.15443 0.12778 0.1418 0.13172 0.1543 0.12709 C 0.15573 0.12663 0.15716 0.12639 0.1586 0.1257 C 0.16029 0.12501 0.16185 0.12385 0.16354 0.12315 C 0.16706 0.12223 0.1707 0.122 0.17422 0.12061 C 0.1974 0.11297 0.17761 0.11737 0.19284 0.11436 C 0.20013 0.11065 0.19896 0.11065 0.20925 0.11065 C 0.228 0.11065 0.24688 0.11135 0.26563 0.11181 C 0.29232 0.11899 0.28841 0.11714 0.31641 0.12825 C 0.32422 0.13149 0.33216 0.13473 0.33998 0.13843 C 0.34258 0.13982 0.34505 0.14306 0.34779 0.14352 C 0.3599 0.14538 0.37214 0.14445 0.38425 0.14491 C 0.38919 0.14561 0.39427 0.1463 0.39922 0.14746 C 0.40209 0.14792 0.40495 0.14931 0.40781 0.15001 C 0.41211 0.15093 0.41641 0.15163 0.4207 0.15255 C 0.42474 0.15209 0.42878 0.15209 0.43281 0.15116 C 0.43412 0.15093 0.43516 0.14954 0.43633 0.14862 C 0.43776 0.14769 0.44063 0.14607 0.44063 0.14607 C 0.44089 0.14769 0.44102 0.14954 0.44141 0.15116 C 0.44167 0.15301 0.44271 0.1544 0.44284 0.15626 C 0.44297 0.17709 0.44245 0.19769 0.44206 0.21852 C 0.4418 0.23496 0.44232 0.23126 0.44063 0.24005 C 0.43972 0.27107 0.43867 0.29144 0.44063 0.32639 C 0.44102 0.33288 0.44597 0.34468 0.44779 0.35047 C 0.44909 0.3544 0.45 0.35996 0.45209 0.3632 C 0.45313 0.36482 0.45443 0.36575 0.4556 0.36714 C 0.4625 0.36528 0.46953 0.36505 0.4763 0.36204 C 0.47735 0.36158 0.47722 0.35834 0.47774 0.35695 C 0.47982 0.35163 0.48177 0.34862 0.48425 0.34422 C 0.48464 0.34214 0.48516 0.34005 0.48568 0.33774 C 0.48594 0.33658 0.48607 0.33519 0.48633 0.33403 C 0.48789 0.32801 0.49011 0.32246 0.49141 0.31621 C 0.49258 0.3095 0.4931 0.30626 0.49492 0.29977 C 0.49623 0.29491 0.49779 0.29051 0.49922 0.28565 C 0.49987 0.27987 0.49974 0.27871 0.5013 0.27315 C 0.50195 0.27084 0.50287 0.26899 0.50352 0.26667 C 0.50378 0.26551 0.50443 0.26413 0.50417 0.26297 C 0.50404 0.26204 0.50326 0.26204 0.50274 0.26158 " pathEditMode="relative" ptsTypes="AAAAAAAAAAAAAAAAAAAAAAAAAAAAAAAAAAAAAAAAAAAAAAAAAAAAAAAAAAAAAAAAAAAAAAAAAA">
                                      <p:cBhvr>
                                        <p:cTn id="32" dur="4750" fill="hold"/>
                                        <p:tgtEl>
                                          <p:spTgt spid="13"/>
                                        </p:tgtEl>
                                        <p:attrNameLst>
                                          <p:attrName>ppt_x</p:attrName>
                                          <p:attrName>ppt_y</p:attrName>
                                        </p:attrNameLst>
                                      </p:cBhvr>
                                    </p:animMotion>
                                  </p:childTnLst>
                                </p:cTn>
                              </p:par>
                              <p:par>
                                <p:cTn id="33" presetID="0" presetClass="path" presetSubtype="0" accel="50000" decel="50000" fill="hold" grpId="0" nodeType="withEffect">
                                  <p:stCondLst>
                                    <p:cond delay="0"/>
                                  </p:stCondLst>
                                  <p:childTnLst>
                                    <p:animMotion origin="layout" path="M 0 0 L 0 0 C 0.00299 -0.00879 0.00364 -0.0118 0.00781 -0.01921 C 0.00885 -0.02106 0.01028 -0.02245 0.01133 -0.02407 C 0.01289 -0.02662 0.01562 -0.03171 0.01562 -0.03171 C 0.01627 -0.03495 0.0164 -0.03703 0.01784 -0.03935 C 0.01836 -0.04051 0.01927 -0.04097 0.01992 -0.0419 C 0.02344 -0.04722 0.02044 -0.0449 0.02422 -0.04699 C 0.02448 -0.04768 0.02708 -0.05578 0.02773 -0.05717 C 0.02917 -0.05995 0.03086 -0.06319 0.03281 -0.06481 C 0.03398 -0.06574 0.03515 -0.06643 0.03633 -0.06736 C 0.04167 -0.07152 0.03698 -0.06852 0.0414 -0.07106 C 0.04596 -0.0794 0.04427 -0.07824 0.0556 -0.07361 C 0.05638 -0.07338 0.05586 -0.07083 0.05638 -0.0699 C 0.0569 -0.06898 0.05781 -0.06898 0.05846 -0.06875 C 0.05872 -0.06736 0.05898 -0.06597 0.05924 -0.06481 C 0.06015 -0.06111 0.06081 -0.05833 0.06276 -0.05602 C 0.06341 -0.05509 0.06419 -0.05509 0.06497 -0.05463 C 0.06536 -0.05254 0.06588 -0.05046 0.0664 -0.04838 C 0.0668 -0.04652 0.06745 -0.04514 0.06784 -0.04328 C 0.06914 -0.03518 0.07057 -0.02731 0.07135 -0.01921 L 0.07278 -0.00393 C 0.07344 0.01389 0.07409 0.03172 0.07487 0.04954 C 0.075 0.05209 0.07526 0.05463 0.07565 0.05718 C 0.07617 0.06019 0.07721 0.06459 0.07851 0.06736 C 0.07982 0.06991 0.08164 0.07199 0.08281 0.07477 C 0.0832 0.07616 0.08372 0.07755 0.08424 0.07871 C 0.08489 0.08033 0.08581 0.08195 0.08633 0.0838 C 0.08724 0.08611 0.08763 0.08912 0.08854 0.09144 C 0.08932 0.09329 0.09049 0.09445 0.0914 0.09653 C 0.09648 0.1088 0.08984 0.0963 0.09427 0.10417 C 0.09466 0.10579 0.09505 0.10764 0.0957 0.10926 C 0.09622 0.11111 0.09857 0.11667 0.09922 0.11806 C 0.09987 0.11945 0.10065 0.1206 0.1013 0.12176 C 0.10182 0.12361 0.10221 0.12547 0.10273 0.12685 C 0.10312 0.12801 0.1039 0.12848 0.10417 0.1294 C 0.10521 0.13241 0.10443 0.13473 0.10638 0.13704 C 0.11068 0.1426 0.11172 0.14213 0.1164 0.14352 L 0.18568 0.14213 C 0.2 0.14167 0.18815 0.1419 0.19778 0.13843 C 0.19987 0.13773 0.20208 0.1375 0.20417 0.13704 C 0.20586 0.13681 0.20755 0.13611 0.20924 0.13588 C 0.2168 0.13473 0.22448 0.13426 0.23203 0.13334 L 0.24206 0.13195 C 0.24492 0.13125 0.24778 0.13079 0.25065 0.1294 C 0.25273 0.12848 0.25495 0.12755 0.25703 0.12685 C 0.25924 0.12639 0.26133 0.12616 0.26354 0.1257 C 0.26445 0.12523 0.26549 0.12523 0.2664 0.12431 C 0.26719 0.12361 0.26758 0.12107 0.26849 0.1206 C 0.27057 0.11945 0.27278 0.11968 0.27487 0.11945 C 0.27591 0.11852 0.27695 0.11806 0.27773 0.1169 C 0.27838 0.11574 0.27851 0.11366 0.27917 0.11297 C 0.28021 0.11181 0.28164 0.11204 0.28281 0.11181 C 0.28893 0.11204 0.29518 0.11227 0.3013 0.11297 C 0.30234 0.1132 0.30325 0.11389 0.30417 0.11435 C 0.3056 0.11482 0.30703 0.11505 0.30846 0.11551 C 0.30924 0.11598 0.30989 0.11621 0.31068 0.1169 C 0.31302 0.11875 0.31523 0.12176 0.31771 0.12315 C 0.32135 0.12523 0.32422 0.12685 0.32773 0.1294 C 0.33242 0.13287 0.32956 0.13218 0.33568 0.13704 C 0.33646 0.13773 0.3375 0.13797 0.33854 0.13843 C 0.35078 0.14468 0.34062 0.14051 0.3513 0.14352 C 0.35469 0.14445 0.35794 0.1463 0.36133 0.14723 C 0.36341 0.14792 0.36562 0.14838 0.36771 0.14861 L 0.44127 0.14977 C 0.44713 0.15486 0.4414 0.14885 0.44635 0.1588 C 0.44713 0.16019 0.44831 0.16111 0.44922 0.1625 C 0.45742 0.175 0.44609 0.15834 0.45273 0.17014 C 0.45338 0.1713 0.45417 0.17176 0.45495 0.17269 C 0.45508 0.17477 0.45534 0.17685 0.4556 0.17894 C 0.45586 0.18079 0.45573 0.18264 0.45638 0.18403 C 0.45677 0.18519 0.45781 0.18496 0.45846 0.18542 C 0.45872 0.19306 0.45885 0.2007 0.45924 0.20834 C 0.45937 0.21412 0.45976 0.22014 0.45989 0.22593 C 0.46015 0.23542 0.45976 0.24468 0.46068 0.25394 C 0.46094 0.25764 0.46341 0.26412 0.46341 0.26412 C 0.46419 0.26968 0.46471 0.27523 0.46562 0.28056 C 0.46588 0.28218 0.46667 0.2831 0.46706 0.28449 C 0.46732 0.28565 0.46758 0.28704 0.46771 0.2882 C 0.46797 0.2926 0.4681 0.29676 0.46849 0.30093 C 0.46862 0.30278 0.46901 0.3044 0.46914 0.30602 C 0.46953 0.30973 0.46953 0.31366 0.46992 0.31736 C 0.47005 0.31922 0.47044 0.32084 0.47057 0.32246 C 0.47174 0.3338 0.47018 0.32848 0.47278 0.33519 C 0.47305 0.33704 0.47305 0.33866 0.47344 0.34028 C 0.47383 0.34167 0.47461 0.3426 0.47487 0.34422 C 0.47943 0.37107 0.47109 0.33426 0.47773 0.36181 C 0.47786 0.3625 0.4789 0.37223 0.47917 0.37338 C 0.47943 0.37431 0.48021 0.375 0.4806 0.37593 C 0.48112 0.37709 0.48125 0.37894 0.48203 0.37963 C 0.48333 0.38102 0.48489 0.38148 0.48633 0.38218 C 0.48698 0.3831 0.48763 0.38473 0.48841 0.38473 C 0.49088 0.38519 0.49323 0.38403 0.49557 0.38357 C 0.497 0.3831 0.49844 0.38264 0.49987 0.38218 C 0.50208 0.38172 0.50417 0.38148 0.50638 0.38102 C 0.50703 0.38056 0.50768 0.3801 0.50846 0.37963 C 0.50989 0.37917 0.51133 0.37917 0.51276 0.37848 C 0.51354 0.37801 0.51419 0.37662 0.51484 0.37593 C 0.51588 0.375 0.5168 0.37408 0.51771 0.37338 C 0.52174 0.3706 0.51979 0.37385 0.52422 0.36945 C 0.52708 0.36667 0.52773 0.36412 0.52995 0.35949 C 0.53008 0.3581 0.53021 0.35672 0.5306 0.35556 C 0.53216 0.35162 0.53555 0.34422 0.53555 0.34422 C 0.53633 0.33959 0.5375 0.33496 0.53776 0.3301 C 0.53802 0.32385 0.5375 0.31736 0.53698 0.31111 C 0.53672 0.30718 0.53607 0.30348 0.53555 0.29977 C 0.53542 0.29769 0.53489 0.2956 0.53489 0.29329 C 0.53476 0.28704 0.53489 0.28056 0.53489 0.27431 " pathEditMode="relative" ptsTypes="AAAAAAAAAAAAAAAAAAAAAAAAAAAAAAAAAAAAAAAAAAAAAAAAAAAAAAAAAAAAAAAAAAAAAAAAAAAAAAAAAAAAAAAAAAAAAAAAAAAAAAAAAAAA">
                                      <p:cBhvr>
                                        <p:cTn id="34" dur="5000" fill="hold"/>
                                        <p:tgtEl>
                                          <p:spTgt spid="14"/>
                                        </p:tgtEl>
                                        <p:attrNameLst>
                                          <p:attrName>ppt_x</p:attrName>
                                          <p:attrName>ppt_y</p:attrName>
                                        </p:attrNameLst>
                                      </p:cBhvr>
                                    </p:animMotion>
                                  </p:childTnLst>
                                </p:cTn>
                              </p:par>
                              <p:par>
                                <p:cTn id="35" presetID="0" presetClass="path" presetSubtype="0" accel="50000" decel="50000" fill="hold" grpId="0" nodeType="withEffect">
                                  <p:stCondLst>
                                    <p:cond delay="0"/>
                                  </p:stCondLst>
                                  <p:childTnLst>
                                    <p:animMotion origin="layout" path="M 4.375E-6 -3.7037E-6 L 4.375E-6 -3.7037E-6 C 0.0013 -0.00347 0.00312 -0.00648 0.00416 -0.01018 C 0.00507 -0.01342 0.00507 -0.01713 0.00559 -0.02037 C 0.00677 -0.02708 0.00703 -0.02662 0.00924 -0.03194 C 0.01067 -0.04676 0.00924 -0.0331 0.01067 -0.04467 C 0.01093 -0.04676 0.01106 -0.04884 0.01132 -0.05092 C 0.01197 -0.05439 0.01289 -0.05764 0.01354 -0.06111 C 0.01406 -0.06365 0.01458 -0.0662 0.01497 -0.06875 C 0.01575 -0.0743 0.0151 -0.07546 0.01705 -0.08009 C 0.0177 -0.08171 0.01849 -0.08264 0.01927 -0.08402 C 0.01966 -0.08611 0.01992 -0.08842 0.0207 -0.09027 C 0.02213 -0.09375 0.02369 -0.09699 0.02565 -0.0993 C 0.02643 -0.1 0.02708 -0.10115 0.02786 -0.10185 C 0.03567 -0.1081 0.04401 -0.10509 0.05286 -0.10555 C 0.05351 -0.10694 0.05403 -0.10856 0.05494 -0.10949 C 0.05586 -0.11018 0.0569 -0.11018 0.05781 -0.11064 C 0.05859 -0.11111 0.05924 -0.1118 0.06002 -0.11203 C 0.06237 -0.1125 0.06471 -0.11273 0.06705 -0.11319 C 0.06901 -0.11365 0.07096 -0.11412 0.07278 -0.11435 C 0.0733 -0.11574 0.07356 -0.11736 0.07421 -0.11828 C 0.07591 -0.1206 0.07747 -0.11898 0.07929 -0.11828 C 0.07994 -0.11736 0.08072 -0.11689 0.08138 -0.11574 C 0.08203 -0.11458 0.08229 -0.11319 0.08281 -0.11203 C 0.08346 -0.11018 0.08424 -0.10856 0.08502 -0.10694 C 0.08541 -0.10439 0.08619 -0.10185 0.08645 -0.0993 C 0.08724 -0.09027 0.08671 -0.09398 0.08789 -0.08773 C 0.08802 -0.08055 0.08867 -0.05625 0.08932 -0.04722 C 0.08958 -0.04236 0.08945 -0.04305 0.09075 -0.04074 " pathEditMode="relative" ptsTypes="AAAAAAAAAAAAAAAAAAAAAAAAAAAAA">
                                      <p:cBhvr>
                                        <p:cTn id="36" dur="4000" fill="hold"/>
                                        <p:tgtEl>
                                          <p:spTgt spid="16"/>
                                        </p:tgtEl>
                                        <p:attrNameLst>
                                          <p:attrName>ppt_x</p:attrName>
                                          <p:attrName>ppt_y</p:attrName>
                                        </p:attrNameLst>
                                      </p:cBhvr>
                                    </p:animMotion>
                                  </p:childTnLst>
                                </p:cTn>
                              </p:par>
                              <p:par>
                                <p:cTn id="37" presetID="1" presetClass="entr" presetSubtype="0" fill="hold" grpId="0" nodeType="withEffect">
                                  <p:stCondLst>
                                    <p:cond delay="1500"/>
                                  </p:stCondLst>
                                  <p:childTnLst>
                                    <p:set>
                                      <p:cBhvr>
                                        <p:cTn id="38" dur="1" fill="hold">
                                          <p:stCondLst>
                                            <p:cond delay="0"/>
                                          </p:stCondLst>
                                        </p:cTn>
                                        <p:tgtEl>
                                          <p:spTgt spid="39"/>
                                        </p:tgtEl>
                                        <p:attrNameLst>
                                          <p:attrName>style.visibility</p:attrName>
                                        </p:attrNameLst>
                                      </p:cBhvr>
                                      <p:to>
                                        <p:strVal val="visible"/>
                                      </p:to>
                                    </p:set>
                                  </p:childTnLst>
                                </p:cTn>
                              </p:par>
                              <p:par>
                                <p:cTn id="39" presetID="1" presetClass="entr" presetSubtype="0" fill="hold" grpId="0" nodeType="withEffect">
                                  <p:stCondLst>
                                    <p:cond delay="1500"/>
                                  </p:stCondLst>
                                  <p:childTnLst>
                                    <p:set>
                                      <p:cBhvr>
                                        <p:cTn id="40" dur="1" fill="hold">
                                          <p:stCondLst>
                                            <p:cond delay="0"/>
                                          </p:stCondLst>
                                        </p:cTn>
                                        <p:tgtEl>
                                          <p:spTgt spid="37"/>
                                        </p:tgtEl>
                                        <p:attrNameLst>
                                          <p:attrName>style.visibility</p:attrName>
                                        </p:attrNameLst>
                                      </p:cBhvr>
                                      <p:to>
                                        <p:strVal val="visible"/>
                                      </p:to>
                                    </p:set>
                                  </p:childTnLst>
                                </p:cTn>
                              </p:par>
                              <p:par>
                                <p:cTn id="41" presetID="1" presetClass="entr" presetSubtype="0" fill="hold" grpId="0" nodeType="withEffect">
                                  <p:stCondLst>
                                    <p:cond delay="1500"/>
                                  </p:stCondLst>
                                  <p:childTnLst>
                                    <p:set>
                                      <p:cBhvr>
                                        <p:cTn id="4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7" grpId="0" animBg="1"/>
      <p:bldP spid="8" grpId="0" animBg="1"/>
      <p:bldP spid="9" grpId="0" animBg="1"/>
      <p:bldP spid="10" grpId="0" animBg="1"/>
      <p:bldP spid="11" grpId="0" animBg="1"/>
      <p:bldP spid="13" grpId="0" animBg="1"/>
      <p:bldP spid="14" grpId="0" animBg="1"/>
      <p:bldP spid="16" grpId="0" animBg="1"/>
      <p:bldP spid="18" grpId="0" animBg="1"/>
      <p:bldP spid="19" grpId="0" animBg="1"/>
      <p:bldP spid="32" grpId="0" animBg="1"/>
      <p:bldP spid="33" grpId="0" animBg="1"/>
      <p:bldP spid="34" grpId="0" animBg="1"/>
      <p:bldP spid="37" grpId="0" animBg="1"/>
      <p:bldP spid="38" grpId="0" animBg="1"/>
      <p:bldP spid="39" grpId="0" animBg="1"/>
      <p:bldP spid="4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651010" y="3429000"/>
            <a:ext cx="2492990" cy="1824038"/>
          </a:xfrm>
          <a:prstGeom prst="rect">
            <a:avLst/>
          </a:prstGeom>
        </p:spPr>
      </p:pic>
      <p:sp>
        <p:nvSpPr>
          <p:cNvPr id="25605" name="Rectangle 3"/>
          <p:cNvSpPr>
            <a:spLocks noGrp="1" noChangeArrowheads="1"/>
          </p:cNvSpPr>
          <p:nvPr>
            <p:ph type="body" idx="1"/>
          </p:nvPr>
        </p:nvSpPr>
        <p:spPr>
          <a:xfrm>
            <a:off x="-1" y="552450"/>
            <a:ext cx="9144001" cy="5829300"/>
          </a:xfrm>
        </p:spPr>
        <p:txBody>
          <a:bodyPr/>
          <a:lstStyle/>
          <a:p>
            <a:pPr marL="514350" indent="-514350" eaLnBrk="1" hangingPunct="1">
              <a:buFont typeface="+mj-lt"/>
              <a:buAutoNum type="arabicPeriod"/>
            </a:pPr>
            <a:r>
              <a:rPr lang="en-US" altLang="en-US" sz="2400" dirty="0"/>
              <a:t>Dreaded</a:t>
            </a:r>
            <a:r>
              <a:rPr lang="en-US" altLang="en-US" sz="2400" u="sng" dirty="0"/>
              <a:t> </a:t>
            </a:r>
            <a:r>
              <a:rPr lang="en-US" altLang="en-US" sz="2400" u="sng" dirty="0" err="1"/>
              <a:t>Robocall</a:t>
            </a:r>
            <a:r>
              <a:rPr lang="en-US" altLang="en-US" sz="2400" u="sng" dirty="0"/>
              <a:t> </a:t>
            </a:r>
            <a:r>
              <a:rPr lang="en-US" altLang="en-US" sz="2400" dirty="0"/>
              <a:t>agents...</a:t>
            </a:r>
          </a:p>
          <a:p>
            <a:pPr marL="514350" indent="-514350" eaLnBrk="1" hangingPunct="1">
              <a:buFont typeface="+mj-lt"/>
              <a:buAutoNum type="arabicPeriod"/>
            </a:pPr>
            <a:r>
              <a:rPr lang="en-US" altLang="en-US" sz="2400" u="sng" dirty="0"/>
              <a:t>Robocop</a:t>
            </a:r>
            <a:r>
              <a:rPr lang="en-US" altLang="en-US" sz="2400" dirty="0"/>
              <a:t> agents…Eyes in the sky…</a:t>
            </a:r>
          </a:p>
          <a:p>
            <a:pPr marL="514350" indent="-514350" eaLnBrk="1" hangingPunct="1">
              <a:buFont typeface="+mj-lt"/>
              <a:buAutoNum type="arabicPeriod"/>
            </a:pPr>
            <a:r>
              <a:rPr lang="en-US" altLang="en-US" sz="2400" dirty="0"/>
              <a:t>Factory automation  agents (robots and digital factories)</a:t>
            </a:r>
          </a:p>
          <a:p>
            <a:pPr marL="514350" indent="-514350" eaLnBrk="1" hangingPunct="1">
              <a:buFont typeface="+mj-lt"/>
              <a:buAutoNum type="arabicPeriod"/>
            </a:pPr>
            <a:r>
              <a:rPr lang="en-US" altLang="en-US" sz="2400" dirty="0"/>
              <a:t>Intelligent transportation agents (infrastructures and driverless cars)</a:t>
            </a:r>
          </a:p>
          <a:p>
            <a:pPr marL="514350" indent="-514350" eaLnBrk="1" hangingPunct="1">
              <a:buFont typeface="+mj-lt"/>
              <a:buAutoNum type="arabicPeriod"/>
            </a:pPr>
            <a:r>
              <a:rPr lang="en-US" altLang="en-US" sz="2400" dirty="0"/>
              <a:t>Automated trading agents (aka algorithmic </a:t>
            </a:r>
            <a:r>
              <a:rPr lang="en-US" altLang="en-US" sz="2400" dirty="0" smtClean="0"/>
              <a:t>trading and e-banking) </a:t>
            </a:r>
            <a:endParaRPr lang="en-US" altLang="en-US" sz="2400" dirty="0"/>
          </a:p>
          <a:p>
            <a:pPr marL="514350" indent="-514350" eaLnBrk="1" hangingPunct="1">
              <a:buFont typeface="+mj-lt"/>
              <a:buAutoNum type="arabicPeriod"/>
            </a:pPr>
            <a:r>
              <a:rPr lang="en-US" altLang="en-US" sz="2400" dirty="0"/>
              <a:t>Automated trading and tariff agents in energy and ecommerce</a:t>
            </a:r>
          </a:p>
          <a:p>
            <a:pPr marL="514350" indent="-514350" eaLnBrk="1" hangingPunct="1">
              <a:buFont typeface="+mj-lt"/>
              <a:buAutoNum type="arabicPeriod"/>
            </a:pPr>
            <a:r>
              <a:rPr lang="en-US" altLang="en-US" sz="2400" dirty="0"/>
              <a:t>Domestic automation  agents (home automation </a:t>
            </a:r>
            <a:r>
              <a:rPr lang="en-US" altLang="en-US" sz="2400" dirty="0" smtClean="0"/>
              <a:t>systems)</a:t>
            </a:r>
            <a:endParaRPr lang="en-US" altLang="en-US" sz="2400" dirty="0"/>
          </a:p>
          <a:p>
            <a:pPr marL="514350" indent="-514350" eaLnBrk="1" hangingPunct="1">
              <a:buFont typeface="+mj-lt"/>
              <a:buAutoNum type="arabicPeriod"/>
            </a:pPr>
            <a:r>
              <a:rPr lang="en-US" altLang="en-US" sz="2400" dirty="0"/>
              <a:t>Medical automation agents</a:t>
            </a:r>
          </a:p>
          <a:p>
            <a:pPr marL="514350" indent="-514350" eaLnBrk="1" hangingPunct="1">
              <a:buFont typeface="+mj-lt"/>
              <a:buAutoNum type="arabicPeriod"/>
            </a:pPr>
            <a:r>
              <a:rPr lang="en-US" altLang="en-US" sz="2400" dirty="0" smtClean="0"/>
              <a:t>Agriculture/farming </a:t>
            </a:r>
            <a:r>
              <a:rPr lang="en-US" altLang="en-US" sz="2400" dirty="0"/>
              <a:t>automation agents</a:t>
            </a:r>
          </a:p>
          <a:p>
            <a:pPr marL="514350" indent="-514350" eaLnBrk="1" hangingPunct="1">
              <a:buFont typeface="+mj-lt"/>
              <a:buAutoNum type="arabicPeriod"/>
            </a:pPr>
            <a:r>
              <a:rPr lang="en-US" altLang="en-US" sz="2400" dirty="0"/>
              <a:t>Automated legal resolution</a:t>
            </a:r>
          </a:p>
          <a:p>
            <a:pPr marL="0" indent="0" eaLnBrk="1" hangingPunct="1">
              <a:buNone/>
            </a:pPr>
            <a:r>
              <a:rPr lang="en-US" altLang="en-US" sz="2800" dirty="0"/>
              <a:t>…all require </a:t>
            </a:r>
            <a:r>
              <a:rPr lang="en-US" altLang="en-US" sz="2800" u="sng" dirty="0"/>
              <a:t>reasoning over complex networks</a:t>
            </a:r>
            <a:r>
              <a:rPr lang="en-US" altLang="en-US" sz="2800" dirty="0"/>
              <a:t>…</a:t>
            </a:r>
          </a:p>
          <a:p>
            <a:pPr marL="0" indent="0" algn="r" eaLnBrk="1" hangingPunct="1">
              <a:buNone/>
            </a:pPr>
            <a:r>
              <a:rPr lang="en-US" altLang="en-US" sz="2800" dirty="0"/>
              <a:t>Collaboration is imperative…</a:t>
            </a:r>
          </a:p>
          <a:p>
            <a:pPr marL="514350" indent="-514350" eaLnBrk="1" hangingPunct="1">
              <a:buFont typeface="+mj-lt"/>
              <a:buAutoNum type="arabicPeriod"/>
            </a:pPr>
            <a:endParaRPr lang="en-US" altLang="en-US" sz="2800" dirty="0"/>
          </a:p>
        </p:txBody>
      </p:sp>
      <p:sp>
        <p:nvSpPr>
          <p:cNvPr id="25602" name="Date Placeholder 3"/>
          <p:cNvSpPr>
            <a:spLocks noGrp="1"/>
          </p:cNvSpPr>
          <p:nvPr>
            <p:ph type="dt" sz="quarter" idx="10"/>
          </p:nvPr>
        </p:nvSpPr>
        <p:spPr>
          <a:xfrm>
            <a:off x="685800" y="6248400"/>
            <a:ext cx="2057400" cy="609600"/>
          </a:xfrm>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dirty="0" smtClean="0"/>
              <a:t>@Henry Hexmoor</a:t>
            </a:r>
            <a:endParaRPr lang="en-US" altLang="en-US" sz="1400" dirty="0"/>
          </a:p>
        </p:txBody>
      </p:sp>
      <p:sp>
        <p:nvSpPr>
          <p:cNvPr id="25603" name="Footer Placeholder 4"/>
          <p:cNvSpPr>
            <a:spLocks noGrp="1"/>
          </p:cNvSpPr>
          <p:nvPr>
            <p:ph type="ftr" sz="quarter" idx="11"/>
          </p:nvPr>
        </p:nvSpPr>
        <p:spPr>
          <a:xfrm>
            <a:off x="3124199" y="6248400"/>
            <a:ext cx="2895600" cy="457200"/>
          </a:xfrm>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dirty="0"/>
              <a:t>November 2016</a:t>
            </a:r>
          </a:p>
        </p:txBody>
      </p:sp>
      <p:sp>
        <p:nvSpPr>
          <p:cNvPr id="25604" name="Rectangle 2"/>
          <p:cNvSpPr>
            <a:spLocks noGrp="1" noChangeArrowheads="1"/>
          </p:cNvSpPr>
          <p:nvPr>
            <p:ph type="title"/>
          </p:nvPr>
        </p:nvSpPr>
        <p:spPr>
          <a:xfrm>
            <a:off x="0" y="-6173"/>
            <a:ext cx="8077200" cy="609600"/>
          </a:xfrm>
        </p:spPr>
        <p:txBody>
          <a:bodyPr/>
          <a:lstStyle/>
          <a:p>
            <a:pPr eaLnBrk="1" hangingPunct="1"/>
            <a:r>
              <a:rPr lang="en-US" altLang="en-US" sz="3200" b="0" dirty="0"/>
              <a:t>The Inexorable March of Automation… </a:t>
            </a:r>
            <a:endParaRPr lang="en-US" altLang="en-US" sz="4000" b="0" dirty="0"/>
          </a:p>
        </p:txBody>
      </p:sp>
      <p:pic>
        <p:nvPicPr>
          <p:cNvPr id="3" name="Picture 2"/>
          <p:cNvPicPr>
            <a:picLocks noChangeAspect="1"/>
          </p:cNvPicPr>
          <p:nvPr/>
        </p:nvPicPr>
        <p:blipFill>
          <a:blip r:embed="rId4"/>
          <a:stretch>
            <a:fillRect/>
          </a:stretch>
        </p:blipFill>
        <p:spPr>
          <a:xfrm>
            <a:off x="4571999" y="3886200"/>
            <a:ext cx="1982883" cy="1100138"/>
          </a:xfrm>
          <a:prstGeom prst="rect">
            <a:avLst/>
          </a:prstGeom>
        </p:spPr>
      </p:pic>
      <p:pic>
        <p:nvPicPr>
          <p:cNvPr id="4" name="Picture 3"/>
          <p:cNvPicPr>
            <a:picLocks noChangeAspect="1"/>
          </p:cNvPicPr>
          <p:nvPr/>
        </p:nvPicPr>
        <p:blipFill>
          <a:blip r:embed="rId5"/>
          <a:stretch>
            <a:fillRect/>
          </a:stretch>
        </p:blipFill>
        <p:spPr>
          <a:xfrm>
            <a:off x="7620000" y="441043"/>
            <a:ext cx="1524000" cy="14420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5604"/>
                                        </p:tgtEl>
                                        <p:attrNameLst>
                                          <p:attrName>style.visibility</p:attrName>
                                        </p:attrNameLst>
                                      </p:cBhvr>
                                      <p:to>
                                        <p:strVal val="visible"/>
                                      </p:to>
                                    </p:set>
                                    <p:anim calcmode="lin" valueType="num">
                                      <p:cBhvr>
                                        <p:cTn id="7" dur="500" fill="hold"/>
                                        <p:tgtEl>
                                          <p:spTgt spid="25604"/>
                                        </p:tgtEl>
                                        <p:attrNameLst>
                                          <p:attrName>ppt_w</p:attrName>
                                        </p:attrNameLst>
                                      </p:cBhvr>
                                      <p:tavLst>
                                        <p:tav tm="0">
                                          <p:val>
                                            <p:fltVal val="0"/>
                                          </p:val>
                                        </p:tav>
                                        <p:tav tm="100000">
                                          <p:val>
                                            <p:strVal val="#ppt_w"/>
                                          </p:val>
                                        </p:tav>
                                      </p:tavLst>
                                    </p:anim>
                                    <p:anim calcmode="lin" valueType="num">
                                      <p:cBhvr>
                                        <p:cTn id="8" dur="500" fill="hold"/>
                                        <p:tgtEl>
                                          <p:spTgt spid="25604"/>
                                        </p:tgtEl>
                                        <p:attrNameLst>
                                          <p:attrName>ppt_h</p:attrName>
                                        </p:attrNameLst>
                                      </p:cBhvr>
                                      <p:tavLst>
                                        <p:tav tm="0">
                                          <p:val>
                                            <p:fltVal val="0"/>
                                          </p:val>
                                        </p:tav>
                                        <p:tav tm="100000">
                                          <p:val>
                                            <p:strVal val="#ppt_h"/>
                                          </p:val>
                                        </p:tav>
                                      </p:tavLst>
                                    </p:anim>
                                    <p:animEffect transition="in" filter="fade">
                                      <p:cBhvr>
                                        <p:cTn id="9" dur="500"/>
                                        <p:tgtEl>
                                          <p:spTgt spid="2560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5605">
                                            <p:txEl>
                                              <p:pRg st="0" end="0"/>
                                            </p:txEl>
                                          </p:spTgt>
                                        </p:tgtEl>
                                        <p:attrNameLst>
                                          <p:attrName>style.visibility</p:attrName>
                                        </p:attrNameLst>
                                      </p:cBhvr>
                                      <p:to>
                                        <p:strVal val="visible"/>
                                      </p:to>
                                    </p:set>
                                    <p:anim calcmode="lin" valueType="num">
                                      <p:cBhvr additive="base">
                                        <p:cTn id="14" dur="500" fill="hold"/>
                                        <p:tgtEl>
                                          <p:spTgt spid="25605">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560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5605">
                                            <p:txEl>
                                              <p:pRg st="1" end="1"/>
                                            </p:txEl>
                                          </p:spTgt>
                                        </p:tgtEl>
                                        <p:attrNameLst>
                                          <p:attrName>style.visibility</p:attrName>
                                        </p:attrNameLst>
                                      </p:cBhvr>
                                      <p:to>
                                        <p:strVal val="visible"/>
                                      </p:to>
                                    </p:set>
                                    <p:anim calcmode="lin" valueType="num">
                                      <p:cBhvr additive="base">
                                        <p:cTn id="20" dur="500" fill="hold"/>
                                        <p:tgtEl>
                                          <p:spTgt spid="25605">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560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1+#ppt_w/2"/>
                                          </p:val>
                                        </p:tav>
                                        <p:tav tm="100000">
                                          <p:val>
                                            <p:strVal val="#ppt_x"/>
                                          </p:val>
                                        </p:tav>
                                      </p:tavLst>
                                    </p:anim>
                                    <p:anim calcmode="lin" valueType="num">
                                      <p:cBhvr additive="base">
                                        <p:cTn id="27"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5605">
                                            <p:txEl>
                                              <p:pRg st="2" end="2"/>
                                            </p:txEl>
                                          </p:spTgt>
                                        </p:tgtEl>
                                        <p:attrNameLst>
                                          <p:attrName>style.visibility</p:attrName>
                                        </p:attrNameLst>
                                      </p:cBhvr>
                                      <p:to>
                                        <p:strVal val="visible"/>
                                      </p:to>
                                    </p:set>
                                    <p:anim calcmode="lin" valueType="num">
                                      <p:cBhvr additive="base">
                                        <p:cTn id="32" dur="500" fill="hold"/>
                                        <p:tgtEl>
                                          <p:spTgt spid="25605">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560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25605">
                                            <p:txEl>
                                              <p:pRg st="3" end="3"/>
                                            </p:txEl>
                                          </p:spTgt>
                                        </p:tgtEl>
                                        <p:attrNameLst>
                                          <p:attrName>style.visibility</p:attrName>
                                        </p:attrNameLst>
                                      </p:cBhvr>
                                      <p:to>
                                        <p:strVal val="visible"/>
                                      </p:to>
                                    </p:set>
                                    <p:anim calcmode="lin" valueType="num">
                                      <p:cBhvr additive="base">
                                        <p:cTn id="38" dur="500" fill="hold"/>
                                        <p:tgtEl>
                                          <p:spTgt spid="25605">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560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25605">
                                            <p:txEl>
                                              <p:pRg st="4" end="4"/>
                                            </p:txEl>
                                          </p:spTgt>
                                        </p:tgtEl>
                                        <p:attrNameLst>
                                          <p:attrName>style.visibility</p:attrName>
                                        </p:attrNameLst>
                                      </p:cBhvr>
                                      <p:to>
                                        <p:strVal val="visible"/>
                                      </p:to>
                                    </p:set>
                                    <p:anim calcmode="lin" valueType="num">
                                      <p:cBhvr additive="base">
                                        <p:cTn id="44" dur="500" fill="hold"/>
                                        <p:tgtEl>
                                          <p:spTgt spid="25605">
                                            <p:txEl>
                                              <p:pRg st="4" end="4"/>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2560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25605">
                                            <p:txEl>
                                              <p:pRg st="5" end="5"/>
                                            </p:txEl>
                                          </p:spTgt>
                                        </p:tgtEl>
                                        <p:attrNameLst>
                                          <p:attrName>style.visibility</p:attrName>
                                        </p:attrNameLst>
                                      </p:cBhvr>
                                      <p:to>
                                        <p:strVal val="visible"/>
                                      </p:to>
                                    </p:set>
                                    <p:anim calcmode="lin" valueType="num">
                                      <p:cBhvr additive="base">
                                        <p:cTn id="50" dur="500" fill="hold"/>
                                        <p:tgtEl>
                                          <p:spTgt spid="25605">
                                            <p:txEl>
                                              <p:pRg st="5" end="5"/>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2560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2" fill="hold" nodeType="clickEffect">
                                  <p:stCondLst>
                                    <p:cond delay="0"/>
                                  </p:stCondLst>
                                  <p:childTnLst>
                                    <p:set>
                                      <p:cBhvr>
                                        <p:cTn id="55" dur="1" fill="hold">
                                          <p:stCondLst>
                                            <p:cond delay="0"/>
                                          </p:stCondLst>
                                        </p:cTn>
                                        <p:tgtEl>
                                          <p:spTgt spid="2"/>
                                        </p:tgtEl>
                                        <p:attrNameLst>
                                          <p:attrName>style.visibility</p:attrName>
                                        </p:attrNameLst>
                                      </p:cBhvr>
                                      <p:to>
                                        <p:strVal val="visible"/>
                                      </p:to>
                                    </p:set>
                                    <p:anim calcmode="lin" valueType="num">
                                      <p:cBhvr additive="base">
                                        <p:cTn id="56" dur="500" fill="hold"/>
                                        <p:tgtEl>
                                          <p:spTgt spid="2"/>
                                        </p:tgtEl>
                                        <p:attrNameLst>
                                          <p:attrName>ppt_x</p:attrName>
                                        </p:attrNameLst>
                                      </p:cBhvr>
                                      <p:tavLst>
                                        <p:tav tm="0">
                                          <p:val>
                                            <p:strVal val="1+#ppt_w/2"/>
                                          </p:val>
                                        </p:tav>
                                        <p:tav tm="100000">
                                          <p:val>
                                            <p:strVal val="#ppt_x"/>
                                          </p:val>
                                        </p:tav>
                                      </p:tavLst>
                                    </p:anim>
                                    <p:anim calcmode="lin" valueType="num">
                                      <p:cBhvr additive="base">
                                        <p:cTn id="57"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25605">
                                            <p:txEl>
                                              <p:pRg st="6" end="6"/>
                                            </p:txEl>
                                          </p:spTgt>
                                        </p:tgtEl>
                                        <p:attrNameLst>
                                          <p:attrName>style.visibility</p:attrName>
                                        </p:attrNameLst>
                                      </p:cBhvr>
                                      <p:to>
                                        <p:strVal val="visible"/>
                                      </p:to>
                                    </p:set>
                                    <p:anim calcmode="lin" valueType="num">
                                      <p:cBhvr additive="base">
                                        <p:cTn id="62" dur="500" fill="hold"/>
                                        <p:tgtEl>
                                          <p:spTgt spid="25605">
                                            <p:txEl>
                                              <p:pRg st="6" end="6"/>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2560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25605">
                                            <p:txEl>
                                              <p:pRg st="7" end="7"/>
                                            </p:txEl>
                                          </p:spTgt>
                                        </p:tgtEl>
                                        <p:attrNameLst>
                                          <p:attrName>style.visibility</p:attrName>
                                        </p:attrNameLst>
                                      </p:cBhvr>
                                      <p:to>
                                        <p:strVal val="visible"/>
                                      </p:to>
                                    </p:set>
                                    <p:anim calcmode="lin" valueType="num">
                                      <p:cBhvr additive="base">
                                        <p:cTn id="68" dur="500" fill="hold"/>
                                        <p:tgtEl>
                                          <p:spTgt spid="25605">
                                            <p:txEl>
                                              <p:pRg st="7" end="7"/>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2560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25605">
                                            <p:txEl>
                                              <p:pRg st="8" end="8"/>
                                            </p:txEl>
                                          </p:spTgt>
                                        </p:tgtEl>
                                        <p:attrNameLst>
                                          <p:attrName>style.visibility</p:attrName>
                                        </p:attrNameLst>
                                      </p:cBhvr>
                                      <p:to>
                                        <p:strVal val="visible"/>
                                      </p:to>
                                    </p:set>
                                    <p:anim calcmode="lin" valueType="num">
                                      <p:cBhvr additive="base">
                                        <p:cTn id="74" dur="500" fill="hold"/>
                                        <p:tgtEl>
                                          <p:spTgt spid="25605">
                                            <p:txEl>
                                              <p:pRg st="8" end="8"/>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2560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2" fill="hold" nodeType="clickEffect">
                                  <p:stCondLst>
                                    <p:cond delay="0"/>
                                  </p:stCondLst>
                                  <p:childTnLst>
                                    <p:set>
                                      <p:cBhvr>
                                        <p:cTn id="79" dur="1" fill="hold">
                                          <p:stCondLst>
                                            <p:cond delay="0"/>
                                          </p:stCondLst>
                                        </p:cTn>
                                        <p:tgtEl>
                                          <p:spTgt spid="3"/>
                                        </p:tgtEl>
                                        <p:attrNameLst>
                                          <p:attrName>style.visibility</p:attrName>
                                        </p:attrNameLst>
                                      </p:cBhvr>
                                      <p:to>
                                        <p:strVal val="visible"/>
                                      </p:to>
                                    </p:set>
                                    <p:anim calcmode="lin" valueType="num">
                                      <p:cBhvr additive="base">
                                        <p:cTn id="80" dur="500" fill="hold"/>
                                        <p:tgtEl>
                                          <p:spTgt spid="3"/>
                                        </p:tgtEl>
                                        <p:attrNameLst>
                                          <p:attrName>ppt_x</p:attrName>
                                        </p:attrNameLst>
                                      </p:cBhvr>
                                      <p:tavLst>
                                        <p:tav tm="0">
                                          <p:val>
                                            <p:strVal val="1+#ppt_w/2"/>
                                          </p:val>
                                        </p:tav>
                                        <p:tav tm="100000">
                                          <p:val>
                                            <p:strVal val="#ppt_x"/>
                                          </p:val>
                                        </p:tav>
                                      </p:tavLst>
                                    </p:anim>
                                    <p:anim calcmode="lin" valueType="num">
                                      <p:cBhvr additive="base">
                                        <p:cTn id="81"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nodeType="clickEffect">
                                  <p:stCondLst>
                                    <p:cond delay="0"/>
                                  </p:stCondLst>
                                  <p:childTnLst>
                                    <p:set>
                                      <p:cBhvr>
                                        <p:cTn id="85" dur="1" fill="hold">
                                          <p:stCondLst>
                                            <p:cond delay="0"/>
                                          </p:stCondLst>
                                        </p:cTn>
                                        <p:tgtEl>
                                          <p:spTgt spid="25605">
                                            <p:txEl>
                                              <p:pRg st="9" end="9"/>
                                            </p:txEl>
                                          </p:spTgt>
                                        </p:tgtEl>
                                        <p:attrNameLst>
                                          <p:attrName>style.visibility</p:attrName>
                                        </p:attrNameLst>
                                      </p:cBhvr>
                                      <p:to>
                                        <p:strVal val="visible"/>
                                      </p:to>
                                    </p:set>
                                    <p:anim calcmode="lin" valueType="num">
                                      <p:cBhvr additive="base">
                                        <p:cTn id="86" dur="500" fill="hold"/>
                                        <p:tgtEl>
                                          <p:spTgt spid="25605">
                                            <p:txEl>
                                              <p:pRg st="9" end="9"/>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2560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nodeType="clickEffect">
                                  <p:stCondLst>
                                    <p:cond delay="0"/>
                                  </p:stCondLst>
                                  <p:childTnLst>
                                    <p:set>
                                      <p:cBhvr>
                                        <p:cTn id="91" dur="1" fill="hold">
                                          <p:stCondLst>
                                            <p:cond delay="0"/>
                                          </p:stCondLst>
                                        </p:cTn>
                                        <p:tgtEl>
                                          <p:spTgt spid="25605">
                                            <p:txEl>
                                              <p:pRg st="10" end="10"/>
                                            </p:txEl>
                                          </p:spTgt>
                                        </p:tgtEl>
                                        <p:attrNameLst>
                                          <p:attrName>style.visibility</p:attrName>
                                        </p:attrNameLst>
                                      </p:cBhvr>
                                      <p:to>
                                        <p:strVal val="visible"/>
                                      </p:to>
                                    </p:set>
                                    <p:anim calcmode="lin" valueType="num">
                                      <p:cBhvr additive="base">
                                        <p:cTn id="92" dur="500" fill="hold"/>
                                        <p:tgtEl>
                                          <p:spTgt spid="25605">
                                            <p:txEl>
                                              <p:pRg st="10" end="10"/>
                                            </p:txEl>
                                          </p:spTgt>
                                        </p:tgtEl>
                                        <p:attrNameLst>
                                          <p:attrName>ppt_x</p:attrName>
                                        </p:attrNameLst>
                                      </p:cBhvr>
                                      <p:tavLst>
                                        <p:tav tm="0">
                                          <p:val>
                                            <p:strVal val="#ppt_x"/>
                                          </p:val>
                                        </p:tav>
                                        <p:tav tm="100000">
                                          <p:val>
                                            <p:strVal val="#ppt_x"/>
                                          </p:val>
                                        </p:tav>
                                      </p:tavLst>
                                    </p:anim>
                                    <p:anim calcmode="lin" valueType="num">
                                      <p:cBhvr additive="base">
                                        <p:cTn id="93" dur="500" fill="hold"/>
                                        <p:tgtEl>
                                          <p:spTgt spid="2560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26" presetClass="entr" presetSubtype="0" fill="hold" nodeType="clickEffect">
                                  <p:stCondLst>
                                    <p:cond delay="0"/>
                                  </p:stCondLst>
                                  <p:childTnLst>
                                    <p:set>
                                      <p:cBhvr>
                                        <p:cTn id="97" dur="1" fill="hold">
                                          <p:stCondLst>
                                            <p:cond delay="0"/>
                                          </p:stCondLst>
                                        </p:cTn>
                                        <p:tgtEl>
                                          <p:spTgt spid="25605">
                                            <p:txEl>
                                              <p:pRg st="11" end="11"/>
                                            </p:txEl>
                                          </p:spTgt>
                                        </p:tgtEl>
                                        <p:attrNameLst>
                                          <p:attrName>style.visibility</p:attrName>
                                        </p:attrNameLst>
                                      </p:cBhvr>
                                      <p:to>
                                        <p:strVal val="visible"/>
                                      </p:to>
                                    </p:set>
                                    <p:animEffect transition="in" filter="wipe(down)">
                                      <p:cBhvr>
                                        <p:cTn id="98" dur="580">
                                          <p:stCondLst>
                                            <p:cond delay="0"/>
                                          </p:stCondLst>
                                        </p:cTn>
                                        <p:tgtEl>
                                          <p:spTgt spid="25605">
                                            <p:txEl>
                                              <p:pRg st="11" end="11"/>
                                            </p:txEl>
                                          </p:spTgt>
                                        </p:tgtEl>
                                      </p:cBhvr>
                                    </p:animEffect>
                                    <p:anim calcmode="lin" valueType="num">
                                      <p:cBhvr>
                                        <p:cTn id="99" dur="1822" tmFilter="0,0; 0.14,0.36; 0.43,0.73; 0.71,0.91; 1.0,1.0">
                                          <p:stCondLst>
                                            <p:cond delay="0"/>
                                          </p:stCondLst>
                                        </p:cTn>
                                        <p:tgtEl>
                                          <p:spTgt spid="25605">
                                            <p:txEl>
                                              <p:pRg st="11" end="11"/>
                                            </p:txEl>
                                          </p:spTgt>
                                        </p:tgtEl>
                                        <p:attrNameLst>
                                          <p:attrName>ppt_x</p:attrName>
                                        </p:attrNameLst>
                                      </p:cBhvr>
                                      <p:tavLst>
                                        <p:tav tm="0">
                                          <p:val>
                                            <p:strVal val="#ppt_x-0.25"/>
                                          </p:val>
                                        </p:tav>
                                        <p:tav tm="100000">
                                          <p:val>
                                            <p:strVal val="#ppt_x"/>
                                          </p:val>
                                        </p:tav>
                                      </p:tavLst>
                                    </p:anim>
                                    <p:anim calcmode="lin" valueType="num">
                                      <p:cBhvr>
                                        <p:cTn id="100" dur="664" tmFilter="0.0,0.0; 0.25,0.07; 0.50,0.2; 0.75,0.467; 1.0,1.0">
                                          <p:stCondLst>
                                            <p:cond delay="0"/>
                                          </p:stCondLst>
                                        </p:cTn>
                                        <p:tgtEl>
                                          <p:spTgt spid="25605">
                                            <p:txEl>
                                              <p:pRg st="11" end="11"/>
                                            </p:txEl>
                                          </p:spTgt>
                                        </p:tgtEl>
                                        <p:attrNameLst>
                                          <p:attrName>ppt_y</p:attrName>
                                        </p:attrNameLst>
                                      </p:cBhvr>
                                      <p:tavLst>
                                        <p:tav tm="0" fmla="#ppt_y-sin(pi*$)/3">
                                          <p:val>
                                            <p:fltVal val="0.5"/>
                                          </p:val>
                                        </p:tav>
                                        <p:tav tm="100000">
                                          <p:val>
                                            <p:fltVal val="1"/>
                                          </p:val>
                                        </p:tav>
                                      </p:tavLst>
                                    </p:anim>
                                    <p:anim calcmode="lin" valueType="num">
                                      <p:cBhvr>
                                        <p:cTn id="101" dur="664" tmFilter="0, 0; 0.125,0.2665; 0.25,0.4; 0.375,0.465; 0.5,0.5;  0.625,0.535; 0.75,0.6; 0.875,0.7335; 1,1">
                                          <p:stCondLst>
                                            <p:cond delay="664"/>
                                          </p:stCondLst>
                                        </p:cTn>
                                        <p:tgtEl>
                                          <p:spTgt spid="25605">
                                            <p:txEl>
                                              <p:pRg st="11" end="11"/>
                                            </p:txEl>
                                          </p:spTgt>
                                        </p:tgtEl>
                                        <p:attrNameLst>
                                          <p:attrName>ppt_y</p:attrName>
                                        </p:attrNameLst>
                                      </p:cBhvr>
                                      <p:tavLst>
                                        <p:tav tm="0" fmla="#ppt_y-sin(pi*$)/9">
                                          <p:val>
                                            <p:fltVal val="0"/>
                                          </p:val>
                                        </p:tav>
                                        <p:tav tm="100000">
                                          <p:val>
                                            <p:fltVal val="1"/>
                                          </p:val>
                                        </p:tav>
                                      </p:tavLst>
                                    </p:anim>
                                    <p:anim calcmode="lin" valueType="num">
                                      <p:cBhvr>
                                        <p:cTn id="102" dur="332" tmFilter="0, 0; 0.125,0.2665; 0.25,0.4; 0.375,0.465; 0.5,0.5;  0.625,0.535; 0.75,0.6; 0.875,0.7335; 1,1">
                                          <p:stCondLst>
                                            <p:cond delay="1324"/>
                                          </p:stCondLst>
                                        </p:cTn>
                                        <p:tgtEl>
                                          <p:spTgt spid="25605">
                                            <p:txEl>
                                              <p:pRg st="11" end="11"/>
                                            </p:txEl>
                                          </p:spTgt>
                                        </p:tgtEl>
                                        <p:attrNameLst>
                                          <p:attrName>ppt_y</p:attrName>
                                        </p:attrNameLst>
                                      </p:cBhvr>
                                      <p:tavLst>
                                        <p:tav tm="0" fmla="#ppt_y-sin(pi*$)/27">
                                          <p:val>
                                            <p:fltVal val="0"/>
                                          </p:val>
                                        </p:tav>
                                        <p:tav tm="100000">
                                          <p:val>
                                            <p:fltVal val="1"/>
                                          </p:val>
                                        </p:tav>
                                      </p:tavLst>
                                    </p:anim>
                                    <p:anim calcmode="lin" valueType="num">
                                      <p:cBhvr>
                                        <p:cTn id="103" dur="164" tmFilter="0, 0; 0.125,0.2665; 0.25,0.4; 0.375,0.465; 0.5,0.5;  0.625,0.535; 0.75,0.6; 0.875,0.7335; 1,1">
                                          <p:stCondLst>
                                            <p:cond delay="1656"/>
                                          </p:stCondLst>
                                        </p:cTn>
                                        <p:tgtEl>
                                          <p:spTgt spid="25605">
                                            <p:txEl>
                                              <p:pRg st="11" end="11"/>
                                            </p:txEl>
                                          </p:spTgt>
                                        </p:tgtEl>
                                        <p:attrNameLst>
                                          <p:attrName>ppt_y</p:attrName>
                                        </p:attrNameLst>
                                      </p:cBhvr>
                                      <p:tavLst>
                                        <p:tav tm="0" fmla="#ppt_y-sin(pi*$)/81">
                                          <p:val>
                                            <p:fltVal val="0"/>
                                          </p:val>
                                        </p:tav>
                                        <p:tav tm="100000">
                                          <p:val>
                                            <p:fltVal val="1"/>
                                          </p:val>
                                        </p:tav>
                                      </p:tavLst>
                                    </p:anim>
                                    <p:animScale>
                                      <p:cBhvr>
                                        <p:cTn id="104" dur="26">
                                          <p:stCondLst>
                                            <p:cond delay="650"/>
                                          </p:stCondLst>
                                        </p:cTn>
                                        <p:tgtEl>
                                          <p:spTgt spid="25605">
                                            <p:txEl>
                                              <p:pRg st="11" end="11"/>
                                            </p:txEl>
                                          </p:spTgt>
                                        </p:tgtEl>
                                      </p:cBhvr>
                                      <p:to x="100000" y="60000"/>
                                    </p:animScale>
                                    <p:animScale>
                                      <p:cBhvr>
                                        <p:cTn id="105" dur="166" decel="50000">
                                          <p:stCondLst>
                                            <p:cond delay="676"/>
                                          </p:stCondLst>
                                        </p:cTn>
                                        <p:tgtEl>
                                          <p:spTgt spid="25605">
                                            <p:txEl>
                                              <p:pRg st="11" end="11"/>
                                            </p:txEl>
                                          </p:spTgt>
                                        </p:tgtEl>
                                      </p:cBhvr>
                                      <p:to x="100000" y="100000"/>
                                    </p:animScale>
                                    <p:animScale>
                                      <p:cBhvr>
                                        <p:cTn id="106" dur="26">
                                          <p:stCondLst>
                                            <p:cond delay="1312"/>
                                          </p:stCondLst>
                                        </p:cTn>
                                        <p:tgtEl>
                                          <p:spTgt spid="25605">
                                            <p:txEl>
                                              <p:pRg st="11" end="11"/>
                                            </p:txEl>
                                          </p:spTgt>
                                        </p:tgtEl>
                                      </p:cBhvr>
                                      <p:to x="100000" y="80000"/>
                                    </p:animScale>
                                    <p:animScale>
                                      <p:cBhvr>
                                        <p:cTn id="107" dur="166" decel="50000">
                                          <p:stCondLst>
                                            <p:cond delay="1338"/>
                                          </p:stCondLst>
                                        </p:cTn>
                                        <p:tgtEl>
                                          <p:spTgt spid="25605">
                                            <p:txEl>
                                              <p:pRg st="11" end="11"/>
                                            </p:txEl>
                                          </p:spTgt>
                                        </p:tgtEl>
                                      </p:cBhvr>
                                      <p:to x="100000" y="100000"/>
                                    </p:animScale>
                                    <p:animScale>
                                      <p:cBhvr>
                                        <p:cTn id="108" dur="26">
                                          <p:stCondLst>
                                            <p:cond delay="1642"/>
                                          </p:stCondLst>
                                        </p:cTn>
                                        <p:tgtEl>
                                          <p:spTgt spid="25605">
                                            <p:txEl>
                                              <p:pRg st="11" end="11"/>
                                            </p:txEl>
                                          </p:spTgt>
                                        </p:tgtEl>
                                      </p:cBhvr>
                                      <p:to x="100000" y="90000"/>
                                    </p:animScale>
                                    <p:animScale>
                                      <p:cBhvr>
                                        <p:cTn id="109" dur="166" decel="50000">
                                          <p:stCondLst>
                                            <p:cond delay="1668"/>
                                          </p:stCondLst>
                                        </p:cTn>
                                        <p:tgtEl>
                                          <p:spTgt spid="25605">
                                            <p:txEl>
                                              <p:pRg st="11" end="11"/>
                                            </p:txEl>
                                          </p:spTgt>
                                        </p:tgtEl>
                                      </p:cBhvr>
                                      <p:to x="100000" y="100000"/>
                                    </p:animScale>
                                    <p:animScale>
                                      <p:cBhvr>
                                        <p:cTn id="110" dur="26">
                                          <p:stCondLst>
                                            <p:cond delay="1808"/>
                                          </p:stCondLst>
                                        </p:cTn>
                                        <p:tgtEl>
                                          <p:spTgt spid="25605">
                                            <p:txEl>
                                              <p:pRg st="11" end="11"/>
                                            </p:txEl>
                                          </p:spTgt>
                                        </p:tgtEl>
                                      </p:cBhvr>
                                      <p:to x="100000" y="95000"/>
                                    </p:animScale>
                                    <p:animScale>
                                      <p:cBhvr>
                                        <p:cTn id="111" dur="166" decel="50000">
                                          <p:stCondLst>
                                            <p:cond delay="1834"/>
                                          </p:stCondLst>
                                        </p:cTn>
                                        <p:tgtEl>
                                          <p:spTgt spid="25605">
                                            <p:txEl>
                                              <p:pRg st="11" end="1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3"/>
          <p:cNvSpPr>
            <a:spLocks noGrp="1"/>
          </p:cNvSpPr>
          <p:nvPr>
            <p:ph type="dt" sz="quarter" idx="10"/>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dirty="0" smtClean="0"/>
              <a:t>@Henry Hexmoor</a:t>
            </a:r>
            <a:endParaRPr lang="en-US" altLang="en-US" sz="1400" dirty="0"/>
          </a:p>
        </p:txBody>
      </p:sp>
      <p:sp>
        <p:nvSpPr>
          <p:cNvPr id="25603" name="Footer Placeholder 4"/>
          <p:cNvSpPr>
            <a:spLocks noGrp="1"/>
          </p:cNvSpPr>
          <p:nvPr>
            <p:ph type="ftr" sz="quarter" idx="11"/>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dirty="0"/>
              <a:t>November 2016</a:t>
            </a:r>
          </a:p>
        </p:txBody>
      </p:sp>
      <p:sp>
        <p:nvSpPr>
          <p:cNvPr id="25604" name="Rectangle 2"/>
          <p:cNvSpPr>
            <a:spLocks noGrp="1" noChangeArrowheads="1"/>
          </p:cNvSpPr>
          <p:nvPr>
            <p:ph type="title"/>
          </p:nvPr>
        </p:nvSpPr>
        <p:spPr>
          <a:xfrm>
            <a:off x="612851" y="-8409"/>
            <a:ext cx="7616749" cy="818923"/>
          </a:xfrm>
        </p:spPr>
        <p:txBody>
          <a:bodyPr/>
          <a:lstStyle/>
          <a:p>
            <a:pPr eaLnBrk="1" hangingPunct="1"/>
            <a:r>
              <a:rPr lang="en-US" altLang="en-US" sz="3200" b="0" dirty="0" smtClean="0"/>
              <a:t>The need for Appropriate </a:t>
            </a:r>
            <a:r>
              <a:rPr lang="en-US" altLang="en-US" sz="3200" b="0" dirty="0" smtClean="0"/>
              <a:t>automation input…</a:t>
            </a:r>
            <a:endParaRPr lang="en-US" altLang="en-US" sz="2800" b="0" dirty="0"/>
          </a:p>
        </p:txBody>
      </p:sp>
      <p:sp>
        <p:nvSpPr>
          <p:cNvPr id="21" name="TextBox 20"/>
          <p:cNvSpPr txBox="1"/>
          <p:nvPr/>
        </p:nvSpPr>
        <p:spPr>
          <a:xfrm>
            <a:off x="1984270" y="5310631"/>
            <a:ext cx="4873910" cy="461665"/>
          </a:xfrm>
          <a:prstGeom prst="rect">
            <a:avLst/>
          </a:prstGeom>
          <a:noFill/>
        </p:spPr>
        <p:txBody>
          <a:bodyPr wrap="square" rtlCol="0">
            <a:spAutoFit/>
          </a:bodyPr>
          <a:lstStyle/>
          <a:p>
            <a:r>
              <a:rPr lang="en-US" dirty="0"/>
              <a:t>I</a:t>
            </a:r>
            <a:r>
              <a:rPr lang="en-US" dirty="0" smtClean="0"/>
              <a:t>nappropriate control/bad decision…</a:t>
            </a:r>
            <a:endParaRPr lang="en-US" dirty="0"/>
          </a:p>
        </p:txBody>
      </p:sp>
      <p:sp>
        <p:nvSpPr>
          <p:cNvPr id="22" name="TextBox 21"/>
          <p:cNvSpPr txBox="1"/>
          <p:nvPr/>
        </p:nvSpPr>
        <p:spPr>
          <a:xfrm>
            <a:off x="372138" y="2329292"/>
            <a:ext cx="1456662" cy="1323439"/>
          </a:xfrm>
          <a:prstGeom prst="rect">
            <a:avLst/>
          </a:prstGeom>
          <a:noFill/>
        </p:spPr>
        <p:txBody>
          <a:bodyPr wrap="square" rtlCol="0">
            <a:spAutoFit/>
          </a:bodyPr>
          <a:lstStyle/>
          <a:p>
            <a:pPr algn="ctr"/>
            <a:r>
              <a:rPr lang="en-US" sz="2000" dirty="0" smtClean="0"/>
              <a:t>Appropriate control /good decision</a:t>
            </a:r>
            <a:endParaRPr lang="en-US" sz="2000" dirty="0"/>
          </a:p>
        </p:txBody>
      </p:sp>
      <p:sp>
        <p:nvSpPr>
          <p:cNvPr id="30" name="TextBox 29"/>
          <p:cNvSpPr txBox="1"/>
          <p:nvPr/>
        </p:nvSpPr>
        <p:spPr>
          <a:xfrm>
            <a:off x="3811772" y="2814375"/>
            <a:ext cx="2337391" cy="646331"/>
          </a:xfrm>
          <a:prstGeom prst="rect">
            <a:avLst/>
          </a:prstGeom>
          <a:noFill/>
        </p:spPr>
        <p:txBody>
          <a:bodyPr wrap="square" rtlCol="0">
            <a:spAutoFit/>
          </a:bodyPr>
          <a:lstStyle/>
          <a:p>
            <a:r>
              <a:rPr lang="en-US" sz="1800" dirty="0" smtClean="0"/>
              <a:t>Overly cautious (e.g., driver </a:t>
            </a:r>
            <a:r>
              <a:rPr lang="en-US" sz="1800" dirty="0" smtClean="0"/>
              <a:t>assist)</a:t>
            </a:r>
            <a:endParaRPr lang="en-US" sz="1800" dirty="0"/>
          </a:p>
        </p:txBody>
      </p:sp>
      <p:sp>
        <p:nvSpPr>
          <p:cNvPr id="31" name="TextBox 30"/>
          <p:cNvSpPr txBox="1"/>
          <p:nvPr/>
        </p:nvSpPr>
        <p:spPr>
          <a:xfrm>
            <a:off x="2059172" y="1685320"/>
            <a:ext cx="1752600" cy="707886"/>
          </a:xfrm>
          <a:prstGeom prst="rect">
            <a:avLst/>
          </a:prstGeom>
          <a:noFill/>
        </p:spPr>
        <p:txBody>
          <a:bodyPr wrap="square" rtlCol="0">
            <a:spAutoFit/>
          </a:bodyPr>
          <a:lstStyle/>
          <a:p>
            <a:r>
              <a:rPr lang="en-US" sz="2000" dirty="0" smtClean="0"/>
              <a:t>Smart (e.g., driverless)</a:t>
            </a:r>
            <a:endParaRPr lang="en-US" sz="2000" dirty="0"/>
          </a:p>
        </p:txBody>
      </p:sp>
      <p:sp>
        <p:nvSpPr>
          <p:cNvPr id="32" name="TextBox 31"/>
          <p:cNvSpPr txBox="1"/>
          <p:nvPr/>
        </p:nvSpPr>
        <p:spPr>
          <a:xfrm>
            <a:off x="2229293" y="3652731"/>
            <a:ext cx="1412358" cy="707886"/>
          </a:xfrm>
          <a:prstGeom prst="rect">
            <a:avLst/>
          </a:prstGeom>
          <a:noFill/>
        </p:spPr>
        <p:txBody>
          <a:bodyPr wrap="square" rtlCol="0">
            <a:spAutoFit/>
          </a:bodyPr>
          <a:lstStyle/>
          <a:p>
            <a:r>
              <a:rPr lang="en-US" sz="2000" dirty="0" smtClean="0"/>
              <a:t>Low </a:t>
            </a:r>
            <a:r>
              <a:rPr lang="en-US" sz="2000" dirty="0" smtClean="0"/>
              <a:t>automation</a:t>
            </a:r>
            <a:endParaRPr lang="en-US" sz="2000" dirty="0"/>
          </a:p>
        </p:txBody>
      </p:sp>
      <p:cxnSp>
        <p:nvCxnSpPr>
          <p:cNvPr id="41" name="Curved Connector 40"/>
          <p:cNvCxnSpPr/>
          <p:nvPr/>
        </p:nvCxnSpPr>
        <p:spPr>
          <a:xfrm rot="5400000" flipH="1" flipV="1">
            <a:off x="1820826" y="5249826"/>
            <a:ext cx="15949" cy="12700"/>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1839433" y="1600200"/>
            <a:ext cx="3611985" cy="3710431"/>
            <a:chOff x="1839433" y="1600200"/>
            <a:chExt cx="3611985" cy="3710431"/>
          </a:xfrm>
        </p:grpSpPr>
        <p:cxnSp>
          <p:nvCxnSpPr>
            <p:cNvPr id="14" name="Straight Arrow Connector 13"/>
            <p:cNvCxnSpPr/>
            <p:nvPr/>
          </p:nvCxnSpPr>
          <p:spPr>
            <a:xfrm flipV="1">
              <a:off x="1841501" y="5282610"/>
              <a:ext cx="3609917" cy="28021"/>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20" name="Straight Arrow Connector 19"/>
            <p:cNvCxnSpPr/>
            <p:nvPr/>
          </p:nvCxnSpPr>
          <p:spPr>
            <a:xfrm flipV="1">
              <a:off x="1839433" y="1600200"/>
              <a:ext cx="0" cy="365760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56" name="Freeform 55"/>
            <p:cNvSpPr/>
            <p:nvPr/>
          </p:nvSpPr>
          <p:spPr>
            <a:xfrm>
              <a:off x="1841501" y="1794763"/>
              <a:ext cx="3609917" cy="3478987"/>
            </a:xfrm>
            <a:custGeom>
              <a:avLst/>
              <a:gdLst>
                <a:gd name="connsiteX0" fmla="*/ 0 w 4369981"/>
                <a:gd name="connsiteY0" fmla="*/ 2881932 h 2881932"/>
                <a:gd name="connsiteX1" fmla="*/ 1148316 w 4369981"/>
                <a:gd name="connsiteY1" fmla="*/ 447076 h 2881932"/>
                <a:gd name="connsiteX2" fmla="*/ 4369981 w 4369981"/>
                <a:gd name="connsiteY2" fmla="*/ 509 h 2881932"/>
                <a:gd name="connsiteX3" fmla="*/ 4369981 w 4369981"/>
                <a:gd name="connsiteY3" fmla="*/ 509 h 2881932"/>
              </a:gdLst>
              <a:ahLst/>
              <a:cxnLst>
                <a:cxn ang="0">
                  <a:pos x="connsiteX0" y="connsiteY0"/>
                </a:cxn>
                <a:cxn ang="0">
                  <a:pos x="connsiteX1" y="connsiteY1"/>
                </a:cxn>
                <a:cxn ang="0">
                  <a:pos x="connsiteX2" y="connsiteY2"/>
                </a:cxn>
                <a:cxn ang="0">
                  <a:pos x="connsiteX3" y="connsiteY3"/>
                </a:cxn>
              </a:cxnLst>
              <a:rect l="l" t="t" r="r" b="b"/>
              <a:pathLst>
                <a:path w="4369981" h="2881932">
                  <a:moveTo>
                    <a:pt x="0" y="2881932"/>
                  </a:moveTo>
                  <a:cubicBezTo>
                    <a:pt x="209993" y="1904622"/>
                    <a:pt x="419986" y="927313"/>
                    <a:pt x="1148316" y="447076"/>
                  </a:cubicBezTo>
                  <a:cubicBezTo>
                    <a:pt x="1876646" y="-33161"/>
                    <a:pt x="4369981" y="509"/>
                    <a:pt x="4369981" y="509"/>
                  </a:cubicBezTo>
                  <a:lnTo>
                    <a:pt x="4369981" y="509"/>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4187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5604"/>
                                        </p:tgtEl>
                                        <p:attrNameLst>
                                          <p:attrName>style.visibility</p:attrName>
                                        </p:attrNameLst>
                                      </p:cBhvr>
                                      <p:to>
                                        <p:strVal val="visible"/>
                                      </p:to>
                                    </p:set>
                                    <p:anim calcmode="lin" valueType="num">
                                      <p:cBhvr additive="base">
                                        <p:cTn id="7" dur="500" fill="hold"/>
                                        <p:tgtEl>
                                          <p:spTgt spid="25604"/>
                                        </p:tgtEl>
                                        <p:attrNameLst>
                                          <p:attrName>ppt_x</p:attrName>
                                        </p:attrNameLst>
                                      </p:cBhvr>
                                      <p:tavLst>
                                        <p:tav tm="0">
                                          <p:val>
                                            <p:strVal val="0-#ppt_w/2"/>
                                          </p:val>
                                        </p:tav>
                                        <p:tav tm="100000">
                                          <p:val>
                                            <p:strVal val="#ppt_x"/>
                                          </p:val>
                                        </p:tav>
                                      </p:tavLst>
                                    </p:anim>
                                    <p:anim calcmode="lin" valueType="num">
                                      <p:cBhvr additive="base">
                                        <p:cTn id="8" dur="500" fill="hold"/>
                                        <p:tgtEl>
                                          <p:spTgt spid="2560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0-#ppt_w/2"/>
                                          </p:val>
                                        </p:tav>
                                        <p:tav tm="100000">
                                          <p:val>
                                            <p:strVal val="#ppt_x"/>
                                          </p:val>
                                        </p:tav>
                                      </p:tavLst>
                                    </p:anim>
                                    <p:anim calcmode="lin" valueType="num">
                                      <p:cBhvr additive="base">
                                        <p:cTn id="14"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0-#ppt_w/2"/>
                                          </p:val>
                                        </p:tav>
                                        <p:tav tm="100000">
                                          <p:val>
                                            <p:strVal val="#ppt_x"/>
                                          </p:val>
                                        </p:tav>
                                      </p:tavLst>
                                    </p:anim>
                                    <p:anim calcmode="lin" valueType="num">
                                      <p:cBhvr additive="base">
                                        <p:cTn id="20"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additive="base">
                                        <p:cTn id="25" dur="500" fill="hold"/>
                                        <p:tgtEl>
                                          <p:spTgt spid="32"/>
                                        </p:tgtEl>
                                        <p:attrNameLst>
                                          <p:attrName>ppt_x</p:attrName>
                                        </p:attrNameLst>
                                      </p:cBhvr>
                                      <p:tavLst>
                                        <p:tav tm="0">
                                          <p:val>
                                            <p:strVal val="#ppt_x"/>
                                          </p:val>
                                        </p:tav>
                                        <p:tav tm="100000">
                                          <p:val>
                                            <p:strVal val="#ppt_x"/>
                                          </p:val>
                                        </p:tav>
                                      </p:tavLst>
                                    </p:anim>
                                    <p:anim calcmode="lin" valueType="num">
                                      <p:cBhvr additive="base">
                                        <p:cTn id="2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500" fill="hold"/>
                                        <p:tgtEl>
                                          <p:spTgt spid="30"/>
                                        </p:tgtEl>
                                        <p:attrNameLst>
                                          <p:attrName>ppt_x</p:attrName>
                                        </p:attrNameLst>
                                      </p:cBhvr>
                                      <p:tavLst>
                                        <p:tav tm="0">
                                          <p:val>
                                            <p:strVal val="1+#ppt_w/2"/>
                                          </p:val>
                                        </p:tav>
                                        <p:tav tm="100000">
                                          <p:val>
                                            <p:strVal val="#ppt_x"/>
                                          </p:val>
                                        </p:tav>
                                      </p:tavLst>
                                    </p:anim>
                                    <p:anim calcmode="lin" valueType="num">
                                      <p:cBhvr additive="base">
                                        <p:cTn id="32"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500" fill="hold"/>
                                        <p:tgtEl>
                                          <p:spTgt spid="31"/>
                                        </p:tgtEl>
                                        <p:attrNameLst>
                                          <p:attrName>ppt_x</p:attrName>
                                        </p:attrNameLst>
                                      </p:cBhvr>
                                      <p:tavLst>
                                        <p:tav tm="0">
                                          <p:val>
                                            <p:strVal val="#ppt_x"/>
                                          </p:val>
                                        </p:tav>
                                        <p:tav tm="100000">
                                          <p:val>
                                            <p:strVal val="#ppt_x"/>
                                          </p:val>
                                        </p:tav>
                                      </p:tavLst>
                                    </p:anim>
                                    <p:anim calcmode="lin" valueType="num">
                                      <p:cBhvr additive="base">
                                        <p:cTn id="38" dur="500" fill="hold"/>
                                        <p:tgtEl>
                                          <p:spTgt spid="3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p:bldP spid="21" grpId="0"/>
      <p:bldP spid="22" grpId="0"/>
      <p:bldP spid="30" grpId="0"/>
      <p:bldP spid="31" grpId="0"/>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3"/>
          <p:cNvSpPr>
            <a:spLocks noGrp="1"/>
          </p:cNvSpPr>
          <p:nvPr>
            <p:ph type="dt" sz="quarter" idx="10"/>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dirty="0" smtClean="0"/>
              <a:t>@Henry Hexmoor</a:t>
            </a:r>
            <a:endParaRPr lang="en-US" altLang="en-US" sz="1400" dirty="0"/>
          </a:p>
        </p:txBody>
      </p:sp>
      <p:sp>
        <p:nvSpPr>
          <p:cNvPr id="25603" name="Footer Placeholder 4"/>
          <p:cNvSpPr>
            <a:spLocks noGrp="1"/>
          </p:cNvSpPr>
          <p:nvPr>
            <p:ph type="ftr" sz="quarter" idx="11"/>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a:t>November 2016</a:t>
            </a:r>
            <a:endParaRPr lang="en-US" altLang="en-US" sz="1400" dirty="0"/>
          </a:p>
        </p:txBody>
      </p:sp>
      <p:sp>
        <p:nvSpPr>
          <p:cNvPr id="25604" name="Rectangle 2"/>
          <p:cNvSpPr>
            <a:spLocks noGrp="1" noChangeArrowheads="1"/>
          </p:cNvSpPr>
          <p:nvPr>
            <p:ph type="title"/>
          </p:nvPr>
        </p:nvSpPr>
        <p:spPr>
          <a:xfrm>
            <a:off x="1295400" y="1"/>
            <a:ext cx="7467600" cy="514978"/>
          </a:xfrm>
        </p:spPr>
        <p:txBody>
          <a:bodyPr/>
          <a:lstStyle/>
          <a:p>
            <a:pPr eaLnBrk="1" hangingPunct="1"/>
            <a:r>
              <a:rPr lang="en-US" altLang="en-US" sz="3200" b="0" dirty="0"/>
              <a:t>Emergence of  Cyber Physical Systems…</a:t>
            </a:r>
            <a:endParaRPr lang="en-US" altLang="en-US" sz="2800" b="0" dirty="0"/>
          </a:p>
        </p:txBody>
      </p:sp>
      <p:pic>
        <p:nvPicPr>
          <p:cNvPr id="3" name="Picture 2"/>
          <p:cNvPicPr>
            <a:picLocks noChangeAspect="1"/>
          </p:cNvPicPr>
          <p:nvPr/>
        </p:nvPicPr>
        <p:blipFill>
          <a:blip r:embed="rId3"/>
          <a:stretch>
            <a:fillRect/>
          </a:stretch>
        </p:blipFill>
        <p:spPr>
          <a:xfrm>
            <a:off x="-6354" y="667378"/>
            <a:ext cx="9156708" cy="2914021"/>
          </a:xfrm>
          <a:prstGeom prst="rect">
            <a:avLst/>
          </a:prstGeom>
        </p:spPr>
      </p:pic>
      <p:pic>
        <p:nvPicPr>
          <p:cNvPr id="2" name="Picture 1"/>
          <p:cNvPicPr>
            <a:picLocks noChangeAspect="1"/>
          </p:cNvPicPr>
          <p:nvPr/>
        </p:nvPicPr>
        <p:blipFill>
          <a:blip r:embed="rId4"/>
          <a:stretch>
            <a:fillRect/>
          </a:stretch>
        </p:blipFill>
        <p:spPr>
          <a:xfrm>
            <a:off x="76200" y="3429000"/>
            <a:ext cx="2338137" cy="2274773"/>
          </a:xfrm>
          <a:prstGeom prst="rect">
            <a:avLst/>
          </a:prstGeom>
        </p:spPr>
      </p:pic>
      <p:pic>
        <p:nvPicPr>
          <p:cNvPr id="4" name="Picture 3"/>
          <p:cNvPicPr>
            <a:picLocks noChangeAspect="1"/>
          </p:cNvPicPr>
          <p:nvPr/>
        </p:nvPicPr>
        <p:blipFill>
          <a:blip r:embed="rId5"/>
          <a:stretch>
            <a:fillRect/>
          </a:stretch>
        </p:blipFill>
        <p:spPr>
          <a:xfrm>
            <a:off x="2422359" y="3429000"/>
            <a:ext cx="4054642" cy="1381609"/>
          </a:xfrm>
          <a:prstGeom prst="rect">
            <a:avLst/>
          </a:prstGeom>
        </p:spPr>
      </p:pic>
      <p:pic>
        <p:nvPicPr>
          <p:cNvPr id="5" name="Picture 4"/>
          <p:cNvPicPr>
            <a:picLocks noChangeAspect="1"/>
          </p:cNvPicPr>
          <p:nvPr/>
        </p:nvPicPr>
        <p:blipFill>
          <a:blip r:embed="rId6"/>
          <a:stretch>
            <a:fillRect/>
          </a:stretch>
        </p:blipFill>
        <p:spPr>
          <a:xfrm>
            <a:off x="5816604" y="4773049"/>
            <a:ext cx="3333750" cy="2084951"/>
          </a:xfrm>
          <a:prstGeom prst="rect">
            <a:avLst/>
          </a:prstGeom>
        </p:spPr>
      </p:pic>
    </p:spTree>
    <p:extLst>
      <p:ext uri="{BB962C8B-B14F-4D97-AF65-F5344CB8AC3E}">
        <p14:creationId xmlns:p14="http://schemas.microsoft.com/office/powerpoint/2010/main" val="1817049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5604"/>
                                        </p:tgtEl>
                                        <p:attrNameLst>
                                          <p:attrName>style.visibility</p:attrName>
                                        </p:attrNameLst>
                                      </p:cBhvr>
                                      <p:to>
                                        <p:strVal val="visible"/>
                                      </p:to>
                                    </p:set>
                                    <p:animEffect transition="in" filter="wipe(up)">
                                      <p:cBhvr>
                                        <p:cTn id="7" dur="500"/>
                                        <p:tgtEl>
                                          <p:spTgt spid="2560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0-#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1+#ppt_w/2"/>
                                          </p:val>
                                        </p:tav>
                                        <p:tav tm="100000">
                                          <p:val>
                                            <p:strVal val="#ppt_x"/>
                                          </p:val>
                                        </p:tav>
                                      </p:tavLst>
                                    </p:anim>
                                    <p:anim calcmode="lin" valueType="num">
                                      <p:cBhvr additive="base">
                                        <p:cTn id="29"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3"/>
          <p:cNvSpPr>
            <a:spLocks noGrp="1"/>
          </p:cNvSpPr>
          <p:nvPr>
            <p:ph type="dt" sz="quarter" idx="10"/>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dirty="0" smtClean="0"/>
              <a:t>@Henry Hexmoor</a:t>
            </a:r>
            <a:endParaRPr lang="en-US" altLang="en-US" sz="1400" dirty="0"/>
          </a:p>
        </p:txBody>
      </p:sp>
      <p:sp>
        <p:nvSpPr>
          <p:cNvPr id="25603" name="Footer Placeholder 4"/>
          <p:cNvSpPr>
            <a:spLocks noGrp="1"/>
          </p:cNvSpPr>
          <p:nvPr>
            <p:ph type="ftr" sz="quarter" idx="11"/>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a:t>November 2016</a:t>
            </a:r>
            <a:endParaRPr lang="en-US" altLang="en-US" sz="1400" dirty="0"/>
          </a:p>
        </p:txBody>
      </p:sp>
      <p:sp>
        <p:nvSpPr>
          <p:cNvPr id="25604" name="Rectangle 2"/>
          <p:cNvSpPr>
            <a:spLocks noGrp="1" noChangeArrowheads="1"/>
          </p:cNvSpPr>
          <p:nvPr>
            <p:ph type="title"/>
          </p:nvPr>
        </p:nvSpPr>
        <p:spPr>
          <a:xfrm>
            <a:off x="0" y="0"/>
            <a:ext cx="9144000" cy="914400"/>
          </a:xfrm>
        </p:spPr>
        <p:txBody>
          <a:bodyPr/>
          <a:lstStyle/>
          <a:p>
            <a:pPr eaLnBrk="1" hangingPunct="1"/>
            <a:r>
              <a:rPr lang="en-US" altLang="en-US" sz="3200" b="0" dirty="0"/>
              <a:t>Collaboration is…</a:t>
            </a:r>
            <a:endParaRPr lang="en-US" altLang="en-US" sz="2800" b="0" dirty="0"/>
          </a:p>
        </p:txBody>
      </p:sp>
      <p:pic>
        <p:nvPicPr>
          <p:cNvPr id="2" name="Picture 1"/>
          <p:cNvPicPr>
            <a:picLocks noChangeAspect="1"/>
          </p:cNvPicPr>
          <p:nvPr/>
        </p:nvPicPr>
        <p:blipFill>
          <a:blip r:embed="rId3"/>
          <a:stretch>
            <a:fillRect/>
          </a:stretch>
        </p:blipFill>
        <p:spPr>
          <a:xfrm>
            <a:off x="6446488" y="-22660"/>
            <a:ext cx="2726606" cy="1701165"/>
          </a:xfrm>
          <a:prstGeom prst="rect">
            <a:avLst/>
          </a:prstGeom>
        </p:spPr>
      </p:pic>
      <p:pic>
        <p:nvPicPr>
          <p:cNvPr id="3" name="Picture 2"/>
          <p:cNvPicPr>
            <a:picLocks noChangeAspect="1"/>
          </p:cNvPicPr>
          <p:nvPr/>
        </p:nvPicPr>
        <p:blipFill>
          <a:blip r:embed="rId4"/>
          <a:stretch>
            <a:fillRect/>
          </a:stretch>
        </p:blipFill>
        <p:spPr>
          <a:xfrm>
            <a:off x="6446488" y="1533011"/>
            <a:ext cx="2768861" cy="1778070"/>
          </a:xfrm>
          <a:prstGeom prst="rect">
            <a:avLst/>
          </a:prstGeom>
        </p:spPr>
      </p:pic>
      <p:pic>
        <p:nvPicPr>
          <p:cNvPr id="4" name="Picture 3"/>
          <p:cNvPicPr>
            <a:picLocks noChangeAspect="1"/>
          </p:cNvPicPr>
          <p:nvPr/>
        </p:nvPicPr>
        <p:blipFill>
          <a:blip r:embed="rId5"/>
          <a:stretch>
            <a:fillRect/>
          </a:stretch>
        </p:blipFill>
        <p:spPr>
          <a:xfrm>
            <a:off x="6532287" y="3353190"/>
            <a:ext cx="2683061" cy="1580433"/>
          </a:xfrm>
          <a:prstGeom prst="rect">
            <a:avLst/>
          </a:prstGeom>
        </p:spPr>
      </p:pic>
      <p:pic>
        <p:nvPicPr>
          <p:cNvPr id="5" name="Picture 4"/>
          <p:cNvPicPr>
            <a:picLocks noChangeAspect="1"/>
          </p:cNvPicPr>
          <p:nvPr/>
        </p:nvPicPr>
        <p:blipFill>
          <a:blip r:embed="rId6"/>
          <a:stretch>
            <a:fillRect/>
          </a:stretch>
        </p:blipFill>
        <p:spPr>
          <a:xfrm>
            <a:off x="6129249" y="4985766"/>
            <a:ext cx="3086100" cy="1872234"/>
          </a:xfrm>
          <a:prstGeom prst="rect">
            <a:avLst/>
          </a:prstGeom>
        </p:spPr>
      </p:pic>
      <p:sp>
        <p:nvSpPr>
          <p:cNvPr id="25605" name="Rectangle 3"/>
          <p:cNvSpPr>
            <a:spLocks noGrp="1" noChangeArrowheads="1"/>
          </p:cNvSpPr>
          <p:nvPr>
            <p:ph type="body" idx="1"/>
          </p:nvPr>
        </p:nvSpPr>
        <p:spPr>
          <a:xfrm>
            <a:off x="152400" y="661141"/>
            <a:ext cx="9213963" cy="4298553"/>
          </a:xfrm>
        </p:spPr>
        <p:txBody>
          <a:bodyPr/>
          <a:lstStyle/>
          <a:p>
            <a:pPr lvl="0"/>
            <a:r>
              <a:rPr lang="en-US" sz="2800" dirty="0"/>
              <a:t>Task and role assignment or self-adoption</a:t>
            </a:r>
          </a:p>
          <a:p>
            <a:pPr lvl="0"/>
            <a:endParaRPr lang="en-US" sz="2800" dirty="0"/>
          </a:p>
          <a:p>
            <a:pPr lvl="0"/>
            <a:r>
              <a:rPr lang="en-US" sz="2800" dirty="0"/>
              <a:t>Coordination and </a:t>
            </a:r>
            <a:r>
              <a:rPr lang="en-US" altLang="en-US" sz="2800" dirty="0"/>
              <a:t>Cooperation</a:t>
            </a:r>
          </a:p>
          <a:p>
            <a:pPr lvl="0"/>
            <a:endParaRPr lang="en-US" altLang="en-US" sz="2800" dirty="0"/>
          </a:p>
          <a:p>
            <a:pPr lvl="0"/>
            <a:r>
              <a:rPr lang="en-US" altLang="en-US" sz="2800" dirty="0"/>
              <a:t>Haggling: negotiation that leads to reasoning…</a:t>
            </a:r>
          </a:p>
          <a:p>
            <a:pPr lvl="0"/>
            <a:endParaRPr lang="en-US" altLang="en-US" sz="2800" dirty="0"/>
          </a:p>
          <a:p>
            <a:pPr lvl="0"/>
            <a:r>
              <a:rPr lang="en-US" altLang="en-US" sz="2800" dirty="0" smtClean="0"/>
              <a:t>Argumentation</a:t>
            </a:r>
          </a:p>
          <a:p>
            <a:pPr lvl="0"/>
            <a:endParaRPr lang="en-US" altLang="en-US" sz="2800" dirty="0" smtClean="0"/>
          </a:p>
          <a:p>
            <a:pPr lvl="0"/>
            <a:r>
              <a:rPr lang="en-US" altLang="en-US" sz="2800" dirty="0" smtClean="0"/>
              <a:t>Collaborative groups are organizations…</a:t>
            </a:r>
            <a:endParaRPr lang="en-US" altLang="en-US" sz="2800" dirty="0"/>
          </a:p>
        </p:txBody>
      </p:sp>
    </p:spTree>
    <p:extLst>
      <p:ext uri="{BB962C8B-B14F-4D97-AF65-F5344CB8AC3E}">
        <p14:creationId xmlns:p14="http://schemas.microsoft.com/office/powerpoint/2010/main" val="4096402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605">
                                            <p:txEl>
                                              <p:pRg st="0" end="0"/>
                                            </p:txEl>
                                          </p:spTgt>
                                        </p:tgtEl>
                                        <p:attrNameLst>
                                          <p:attrName>style.visibility</p:attrName>
                                        </p:attrNameLst>
                                      </p:cBhvr>
                                      <p:to>
                                        <p:strVal val="visible"/>
                                      </p:to>
                                    </p:set>
                                    <p:anim calcmode="lin" valueType="num">
                                      <p:cBhvr additive="base">
                                        <p:cTn id="7" dur="500" fill="hold"/>
                                        <p:tgtEl>
                                          <p:spTgt spid="2560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5605">
                                            <p:txEl>
                                              <p:pRg st="2" end="2"/>
                                            </p:txEl>
                                          </p:spTgt>
                                        </p:tgtEl>
                                        <p:attrNameLst>
                                          <p:attrName>style.visibility</p:attrName>
                                        </p:attrNameLst>
                                      </p:cBhvr>
                                      <p:to>
                                        <p:strVal val="visible"/>
                                      </p:to>
                                    </p:set>
                                    <p:anim calcmode="lin" valueType="num">
                                      <p:cBhvr additive="base">
                                        <p:cTn id="19" dur="500" fill="hold"/>
                                        <p:tgtEl>
                                          <p:spTgt spid="2560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60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5605">
                                            <p:txEl>
                                              <p:pRg st="4" end="4"/>
                                            </p:txEl>
                                          </p:spTgt>
                                        </p:tgtEl>
                                        <p:attrNameLst>
                                          <p:attrName>style.visibility</p:attrName>
                                        </p:attrNameLst>
                                      </p:cBhvr>
                                      <p:to>
                                        <p:strVal val="visible"/>
                                      </p:to>
                                    </p:set>
                                    <p:anim calcmode="lin" valueType="num">
                                      <p:cBhvr additive="base">
                                        <p:cTn id="31" dur="500" fill="hold"/>
                                        <p:tgtEl>
                                          <p:spTgt spid="2560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560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5605">
                                            <p:txEl>
                                              <p:pRg st="6" end="6"/>
                                            </p:txEl>
                                          </p:spTgt>
                                        </p:tgtEl>
                                        <p:attrNameLst>
                                          <p:attrName>style.visibility</p:attrName>
                                        </p:attrNameLst>
                                      </p:cBhvr>
                                      <p:to>
                                        <p:strVal val="visible"/>
                                      </p:to>
                                    </p:set>
                                    <p:anim calcmode="lin" valueType="num">
                                      <p:cBhvr additive="base">
                                        <p:cTn id="43" dur="500" fill="hold"/>
                                        <p:tgtEl>
                                          <p:spTgt spid="2560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560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5605">
                                            <p:txEl>
                                              <p:pRg st="8" end="8"/>
                                            </p:txEl>
                                          </p:spTgt>
                                        </p:tgtEl>
                                        <p:attrNameLst>
                                          <p:attrName>style.visibility</p:attrName>
                                        </p:attrNameLst>
                                      </p:cBhvr>
                                      <p:to>
                                        <p:strVal val="visible"/>
                                      </p:to>
                                    </p:set>
                                    <p:anim calcmode="lin" valueType="num">
                                      <p:cBhvr additive="base">
                                        <p:cTn id="49" dur="500" fill="hold"/>
                                        <p:tgtEl>
                                          <p:spTgt spid="25605">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560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additive="base">
                                        <p:cTn id="55" dur="500" fill="hold"/>
                                        <p:tgtEl>
                                          <p:spTgt spid="5"/>
                                        </p:tgtEl>
                                        <p:attrNameLst>
                                          <p:attrName>ppt_x</p:attrName>
                                        </p:attrNameLst>
                                      </p:cBhvr>
                                      <p:tavLst>
                                        <p:tav tm="0">
                                          <p:val>
                                            <p:strVal val="#ppt_x"/>
                                          </p:val>
                                        </p:tav>
                                        <p:tav tm="100000">
                                          <p:val>
                                            <p:strVal val="#ppt_x"/>
                                          </p:val>
                                        </p:tav>
                                      </p:tavLst>
                                    </p:anim>
                                    <p:anim calcmode="lin" valueType="num">
                                      <p:cBhvr additive="base">
                                        <p:cTn id="5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3"/>
          <p:cNvSpPr>
            <a:spLocks noGrp="1"/>
          </p:cNvSpPr>
          <p:nvPr>
            <p:ph type="dt" sz="quarter" idx="10"/>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dirty="0" smtClean="0"/>
              <a:t>@Henry Hexmoor</a:t>
            </a:r>
            <a:endParaRPr lang="en-US" altLang="en-US" sz="1400" dirty="0"/>
          </a:p>
        </p:txBody>
      </p:sp>
      <p:sp>
        <p:nvSpPr>
          <p:cNvPr id="25603" name="Footer Placeholder 4"/>
          <p:cNvSpPr>
            <a:spLocks noGrp="1"/>
          </p:cNvSpPr>
          <p:nvPr>
            <p:ph type="ftr" sz="quarter" idx="11"/>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dirty="0"/>
              <a:t>November 2016</a:t>
            </a:r>
          </a:p>
        </p:txBody>
      </p:sp>
      <p:sp>
        <p:nvSpPr>
          <p:cNvPr id="25604" name="Rectangle 2"/>
          <p:cNvSpPr>
            <a:spLocks noGrp="1" noChangeArrowheads="1"/>
          </p:cNvSpPr>
          <p:nvPr>
            <p:ph type="title"/>
          </p:nvPr>
        </p:nvSpPr>
        <p:spPr>
          <a:xfrm>
            <a:off x="612851" y="-8409"/>
            <a:ext cx="7159549" cy="795183"/>
          </a:xfrm>
        </p:spPr>
        <p:txBody>
          <a:bodyPr/>
          <a:lstStyle/>
          <a:p>
            <a:pPr eaLnBrk="1" hangingPunct="1"/>
            <a:r>
              <a:rPr lang="en-US" altLang="en-US" sz="3200" b="0" dirty="0" smtClean="0"/>
              <a:t>Collaborative Organizations…</a:t>
            </a:r>
            <a:endParaRPr lang="en-US" altLang="en-US" sz="2800" b="0" dirty="0"/>
          </a:p>
        </p:txBody>
      </p:sp>
      <p:grpSp>
        <p:nvGrpSpPr>
          <p:cNvPr id="16" name="Group 15"/>
          <p:cNvGrpSpPr/>
          <p:nvPr/>
        </p:nvGrpSpPr>
        <p:grpSpPr>
          <a:xfrm>
            <a:off x="457200" y="2798364"/>
            <a:ext cx="4498136" cy="3118148"/>
            <a:chOff x="457200" y="2798364"/>
            <a:chExt cx="4498136" cy="3118148"/>
          </a:xfrm>
        </p:grpSpPr>
        <p:grpSp>
          <p:nvGrpSpPr>
            <p:cNvPr id="2" name="Group 1"/>
            <p:cNvGrpSpPr/>
            <p:nvPr/>
          </p:nvGrpSpPr>
          <p:grpSpPr>
            <a:xfrm>
              <a:off x="457200" y="2798364"/>
              <a:ext cx="4498136" cy="1627837"/>
              <a:chOff x="574047" y="3232622"/>
              <a:chExt cx="4498136" cy="1627837"/>
            </a:xfrm>
          </p:grpSpPr>
          <p:sp>
            <p:nvSpPr>
              <p:cNvPr id="10" name="Oval 9"/>
              <p:cNvSpPr/>
              <p:nvPr/>
            </p:nvSpPr>
            <p:spPr>
              <a:xfrm>
                <a:off x="574047" y="3232622"/>
                <a:ext cx="4033506" cy="119174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 name="TextBox 8"/>
              <p:cNvSpPr txBox="1"/>
              <p:nvPr/>
            </p:nvSpPr>
            <p:spPr>
              <a:xfrm>
                <a:off x="925278" y="3660130"/>
                <a:ext cx="4146905" cy="1200329"/>
              </a:xfrm>
              <a:prstGeom prst="rect">
                <a:avLst/>
              </a:prstGeom>
              <a:noFill/>
            </p:spPr>
            <p:txBody>
              <a:bodyPr wrap="none" rtlCol="0">
                <a:spAutoFit/>
              </a:bodyPr>
              <a:lstStyle/>
              <a:p>
                <a:r>
                  <a:rPr lang="en-US" dirty="0" smtClean="0"/>
                  <a:t>Online (People plus agents)</a:t>
                </a:r>
              </a:p>
              <a:p>
                <a:endParaRPr lang="en-US" dirty="0"/>
              </a:p>
              <a:p>
                <a:pPr algn="ctr"/>
                <a:r>
                  <a:rPr lang="en-US" dirty="0" smtClean="0"/>
                  <a:t>E.g., </a:t>
                </a:r>
                <a:r>
                  <a:rPr lang="en-US" dirty="0" err="1" smtClean="0"/>
                  <a:t>Bla</a:t>
                </a:r>
                <a:r>
                  <a:rPr lang="en-US" dirty="0" smtClean="0"/>
                  <a:t> </a:t>
                </a:r>
                <a:r>
                  <a:rPr lang="en-US" dirty="0" err="1" smtClean="0"/>
                  <a:t>Bla</a:t>
                </a:r>
                <a:r>
                  <a:rPr lang="en-US" dirty="0" smtClean="0"/>
                  <a:t> Car… Social Trust</a:t>
                </a:r>
                <a:endParaRPr lang="en-US" dirty="0"/>
              </a:p>
            </p:txBody>
          </p:sp>
        </p:grpSp>
        <p:pic>
          <p:nvPicPr>
            <p:cNvPr id="5" name="Picture 4"/>
            <p:cNvPicPr>
              <a:picLocks noChangeAspect="1"/>
            </p:cNvPicPr>
            <p:nvPr/>
          </p:nvPicPr>
          <p:blipFill>
            <a:blip r:embed="rId3"/>
            <a:stretch>
              <a:fillRect/>
            </a:stretch>
          </p:blipFill>
          <p:spPr>
            <a:xfrm>
              <a:off x="1245153" y="4473714"/>
              <a:ext cx="2564848" cy="1442798"/>
            </a:xfrm>
            <a:prstGeom prst="rect">
              <a:avLst/>
            </a:prstGeom>
          </p:spPr>
        </p:pic>
      </p:grpSp>
      <p:grpSp>
        <p:nvGrpSpPr>
          <p:cNvPr id="15" name="Group 14"/>
          <p:cNvGrpSpPr/>
          <p:nvPr/>
        </p:nvGrpSpPr>
        <p:grpSpPr>
          <a:xfrm>
            <a:off x="5480715" y="3138872"/>
            <a:ext cx="3377736" cy="3188322"/>
            <a:chOff x="5540915" y="2728190"/>
            <a:chExt cx="3377736" cy="3188322"/>
          </a:xfrm>
        </p:grpSpPr>
        <p:grpSp>
          <p:nvGrpSpPr>
            <p:cNvPr id="4" name="Group 3"/>
            <p:cNvGrpSpPr/>
            <p:nvPr/>
          </p:nvGrpSpPr>
          <p:grpSpPr>
            <a:xfrm>
              <a:off x="5540915" y="2728190"/>
              <a:ext cx="3377736" cy="1321742"/>
              <a:chOff x="5181600" y="3168492"/>
              <a:chExt cx="3377736" cy="1321742"/>
            </a:xfrm>
          </p:grpSpPr>
          <p:sp>
            <p:nvSpPr>
              <p:cNvPr id="7" name="Oval 6"/>
              <p:cNvSpPr/>
              <p:nvPr/>
            </p:nvSpPr>
            <p:spPr>
              <a:xfrm>
                <a:off x="5181600" y="3168492"/>
                <a:ext cx="3377736" cy="1321742"/>
              </a:xfrm>
              <a:prstGeom prst="ellipse">
                <a:avLst/>
              </a:prstGeom>
              <a:ln w="25400"/>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8" name="TextBox 7"/>
              <p:cNvSpPr txBox="1"/>
              <p:nvPr/>
            </p:nvSpPr>
            <p:spPr>
              <a:xfrm>
                <a:off x="5704074" y="3528439"/>
                <a:ext cx="2727798" cy="461665"/>
              </a:xfrm>
              <a:prstGeom prst="rect">
                <a:avLst/>
              </a:prstGeom>
              <a:noFill/>
            </p:spPr>
            <p:txBody>
              <a:bodyPr wrap="none" rtlCol="0">
                <a:spAutoFit/>
              </a:bodyPr>
              <a:lstStyle/>
              <a:p>
                <a:r>
                  <a:rPr lang="en-US" dirty="0" smtClean="0"/>
                  <a:t>Virtual (agents only)</a:t>
                </a:r>
                <a:endParaRPr lang="en-US" dirty="0"/>
              </a:p>
            </p:txBody>
          </p:sp>
        </p:grpSp>
        <p:pic>
          <p:nvPicPr>
            <p:cNvPr id="13" name="Picture 12"/>
            <p:cNvPicPr>
              <a:picLocks noChangeAspect="1"/>
            </p:cNvPicPr>
            <p:nvPr/>
          </p:nvPicPr>
          <p:blipFill>
            <a:blip r:embed="rId4"/>
            <a:stretch>
              <a:fillRect/>
            </a:stretch>
          </p:blipFill>
          <p:spPr>
            <a:xfrm>
              <a:off x="6219398" y="4113414"/>
              <a:ext cx="2415779" cy="1803098"/>
            </a:xfrm>
            <a:prstGeom prst="rect">
              <a:avLst/>
            </a:prstGeom>
          </p:spPr>
        </p:pic>
      </p:grpSp>
      <p:grpSp>
        <p:nvGrpSpPr>
          <p:cNvPr id="18" name="Group 17"/>
          <p:cNvGrpSpPr/>
          <p:nvPr/>
        </p:nvGrpSpPr>
        <p:grpSpPr>
          <a:xfrm>
            <a:off x="2209800" y="540068"/>
            <a:ext cx="6781969" cy="2227738"/>
            <a:chOff x="2005967" y="475574"/>
            <a:chExt cx="6781969" cy="2227738"/>
          </a:xfrm>
        </p:grpSpPr>
        <p:grpSp>
          <p:nvGrpSpPr>
            <p:cNvPr id="3" name="Group 2"/>
            <p:cNvGrpSpPr/>
            <p:nvPr/>
          </p:nvGrpSpPr>
          <p:grpSpPr>
            <a:xfrm>
              <a:off x="2005967" y="1222871"/>
              <a:ext cx="4038600" cy="990600"/>
              <a:chOff x="2638679" y="1609725"/>
              <a:chExt cx="4038600" cy="990600"/>
            </a:xfrm>
          </p:grpSpPr>
          <p:sp>
            <p:nvSpPr>
              <p:cNvPr id="12" name="Oval 11"/>
              <p:cNvSpPr/>
              <p:nvPr/>
            </p:nvSpPr>
            <p:spPr>
              <a:xfrm>
                <a:off x="2638679" y="1609725"/>
                <a:ext cx="4038600" cy="990600"/>
              </a:xfrm>
              <a:prstGeom prst="ellipse">
                <a:avLst/>
              </a:prstGeom>
              <a:ln w="25400"/>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 name="TextBox 10"/>
              <p:cNvSpPr txBox="1"/>
              <p:nvPr/>
            </p:nvSpPr>
            <p:spPr>
              <a:xfrm>
                <a:off x="3124200" y="1852908"/>
                <a:ext cx="3262816" cy="461665"/>
              </a:xfrm>
              <a:prstGeom prst="rect">
                <a:avLst/>
              </a:prstGeom>
              <a:noFill/>
            </p:spPr>
            <p:txBody>
              <a:bodyPr wrap="none" rtlCol="0">
                <a:spAutoFit/>
              </a:bodyPr>
              <a:lstStyle/>
              <a:p>
                <a:r>
                  <a:rPr lang="en-US" dirty="0" smtClean="0"/>
                  <a:t>Traditional (people only)</a:t>
                </a:r>
                <a:endParaRPr lang="en-US" dirty="0"/>
              </a:p>
            </p:txBody>
          </p:sp>
        </p:grpSp>
        <p:pic>
          <p:nvPicPr>
            <p:cNvPr id="17" name="Picture 16"/>
            <p:cNvPicPr>
              <a:picLocks noChangeAspect="1"/>
            </p:cNvPicPr>
            <p:nvPr/>
          </p:nvPicPr>
          <p:blipFill>
            <a:blip r:embed="rId5"/>
            <a:stretch>
              <a:fillRect/>
            </a:stretch>
          </p:blipFill>
          <p:spPr>
            <a:xfrm>
              <a:off x="6139166" y="475574"/>
              <a:ext cx="2648770" cy="2227738"/>
            </a:xfrm>
            <a:prstGeom prst="rect">
              <a:avLst/>
            </a:prstGeom>
          </p:spPr>
        </p:pic>
      </p:grpSp>
    </p:spTree>
    <p:extLst>
      <p:ext uri="{BB962C8B-B14F-4D97-AF65-F5344CB8AC3E}">
        <p14:creationId xmlns:p14="http://schemas.microsoft.com/office/powerpoint/2010/main" val="3892095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5604"/>
                                        </p:tgtEl>
                                        <p:attrNameLst>
                                          <p:attrName>style.visibility</p:attrName>
                                        </p:attrNameLst>
                                      </p:cBhvr>
                                      <p:to>
                                        <p:strVal val="visible"/>
                                      </p:to>
                                    </p:set>
                                    <p:anim calcmode="lin" valueType="num">
                                      <p:cBhvr additive="base">
                                        <p:cTn id="7" dur="500" fill="hold"/>
                                        <p:tgtEl>
                                          <p:spTgt spid="25604"/>
                                        </p:tgtEl>
                                        <p:attrNameLst>
                                          <p:attrName>ppt_x</p:attrName>
                                        </p:attrNameLst>
                                      </p:cBhvr>
                                      <p:tavLst>
                                        <p:tav tm="0">
                                          <p:val>
                                            <p:strVal val="#ppt_x"/>
                                          </p:val>
                                        </p:tav>
                                        <p:tav tm="100000">
                                          <p:val>
                                            <p:strVal val="#ppt_x"/>
                                          </p:val>
                                        </p:tav>
                                      </p:tavLst>
                                    </p:anim>
                                    <p:anim calcmode="lin" valueType="num">
                                      <p:cBhvr additive="base">
                                        <p:cTn id="8" dur="500" fill="hold"/>
                                        <p:tgtEl>
                                          <p:spTgt spid="2560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1+#ppt_w/2"/>
                                          </p:val>
                                        </p:tav>
                                        <p:tav tm="100000">
                                          <p:val>
                                            <p:strVal val="#ppt_x"/>
                                          </p:val>
                                        </p:tav>
                                      </p:tavLst>
                                    </p:anim>
                                    <p:anim calcmode="lin" valueType="num">
                                      <p:cBhvr additive="base">
                                        <p:cTn id="14"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0-#ppt_w/2"/>
                                          </p:val>
                                        </p:tav>
                                        <p:tav tm="100000">
                                          <p:val>
                                            <p:strVal val="#ppt_x"/>
                                          </p:val>
                                        </p:tav>
                                      </p:tavLst>
                                    </p:anim>
                                    <p:anim calcmode="lin" valueType="num">
                                      <p:cBhvr additive="base">
                                        <p:cTn id="20"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1+#ppt_w/2"/>
                                          </p:val>
                                        </p:tav>
                                        <p:tav tm="100000">
                                          <p:val>
                                            <p:strVal val="#ppt_x"/>
                                          </p:val>
                                        </p:tav>
                                      </p:tavLst>
                                    </p:anim>
                                    <p:anim calcmode="lin" valueType="num">
                                      <p:cBhvr additive="base">
                                        <p:cTn id="26"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3"/>
          <p:cNvSpPr>
            <a:spLocks noGrp="1"/>
          </p:cNvSpPr>
          <p:nvPr>
            <p:ph type="dt" sz="quarter" idx="10"/>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dirty="0" smtClean="0"/>
              <a:t>@Henry Hexmoor</a:t>
            </a:r>
            <a:endParaRPr lang="en-US" altLang="en-US" sz="1400" dirty="0"/>
          </a:p>
        </p:txBody>
      </p:sp>
      <p:sp>
        <p:nvSpPr>
          <p:cNvPr id="25603" name="Footer Placeholder 4"/>
          <p:cNvSpPr>
            <a:spLocks noGrp="1"/>
          </p:cNvSpPr>
          <p:nvPr>
            <p:ph type="ftr" sz="quarter" idx="11"/>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dirty="0"/>
              <a:t>November 2016</a:t>
            </a:r>
          </a:p>
        </p:txBody>
      </p:sp>
      <p:sp>
        <p:nvSpPr>
          <p:cNvPr id="25604" name="Rectangle 2"/>
          <p:cNvSpPr>
            <a:spLocks noGrp="1" noChangeArrowheads="1"/>
          </p:cNvSpPr>
          <p:nvPr>
            <p:ph type="title"/>
          </p:nvPr>
        </p:nvSpPr>
        <p:spPr>
          <a:xfrm>
            <a:off x="0" y="0"/>
            <a:ext cx="9144000" cy="914400"/>
          </a:xfrm>
        </p:spPr>
        <p:txBody>
          <a:bodyPr/>
          <a:lstStyle/>
          <a:p>
            <a:pPr eaLnBrk="1" hangingPunct="1"/>
            <a:r>
              <a:rPr lang="en-US" altLang="en-US" sz="3200" b="0" dirty="0"/>
              <a:t>Arguments…</a:t>
            </a:r>
            <a:endParaRPr lang="en-US" altLang="en-US" sz="2800" b="0" dirty="0"/>
          </a:p>
        </p:txBody>
      </p:sp>
      <p:sp>
        <p:nvSpPr>
          <p:cNvPr id="3" name="TextBox 2"/>
          <p:cNvSpPr txBox="1"/>
          <p:nvPr/>
        </p:nvSpPr>
        <p:spPr>
          <a:xfrm>
            <a:off x="266700" y="914401"/>
            <a:ext cx="2254994" cy="1200329"/>
          </a:xfrm>
          <a:prstGeom prst="rect">
            <a:avLst/>
          </a:prstGeom>
          <a:noFill/>
        </p:spPr>
        <p:txBody>
          <a:bodyPr wrap="square" rtlCol="0">
            <a:spAutoFit/>
          </a:bodyPr>
          <a:lstStyle/>
          <a:p>
            <a:r>
              <a:rPr lang="en-US" dirty="0"/>
              <a:t>Sensory data</a:t>
            </a:r>
          </a:p>
          <a:p>
            <a:r>
              <a:rPr lang="en-US" dirty="0"/>
              <a:t>(</a:t>
            </a:r>
            <a:r>
              <a:rPr lang="en-US" dirty="0" err="1"/>
              <a:t>Toulmin</a:t>
            </a:r>
            <a:r>
              <a:rPr lang="en-US" dirty="0"/>
              <a:t> grounds/facts)</a:t>
            </a:r>
          </a:p>
        </p:txBody>
      </p:sp>
      <p:sp>
        <p:nvSpPr>
          <p:cNvPr id="4" name="TextBox 3"/>
          <p:cNvSpPr txBox="1"/>
          <p:nvPr/>
        </p:nvSpPr>
        <p:spPr>
          <a:xfrm>
            <a:off x="6553200" y="914400"/>
            <a:ext cx="2590800" cy="1569660"/>
          </a:xfrm>
          <a:prstGeom prst="rect">
            <a:avLst/>
          </a:prstGeom>
          <a:noFill/>
        </p:spPr>
        <p:txBody>
          <a:bodyPr wrap="square" rtlCol="0">
            <a:spAutoFit/>
          </a:bodyPr>
          <a:lstStyle/>
          <a:p>
            <a:pPr algn="r"/>
            <a:r>
              <a:rPr lang="en-US" dirty="0"/>
              <a:t>Recommended Action/position</a:t>
            </a:r>
          </a:p>
          <a:p>
            <a:pPr algn="r"/>
            <a:r>
              <a:rPr lang="en-US" dirty="0"/>
              <a:t>(</a:t>
            </a:r>
            <a:r>
              <a:rPr lang="en-US" dirty="0" err="1"/>
              <a:t>Toulmin</a:t>
            </a:r>
            <a:r>
              <a:rPr lang="en-US" dirty="0"/>
              <a:t> </a:t>
            </a:r>
          </a:p>
          <a:p>
            <a:pPr algn="r"/>
            <a:r>
              <a:rPr lang="en-US" dirty="0"/>
              <a:t>Claim/Conclusion)</a:t>
            </a:r>
          </a:p>
        </p:txBody>
      </p:sp>
      <p:sp>
        <p:nvSpPr>
          <p:cNvPr id="5" name="TextBox 4"/>
          <p:cNvSpPr txBox="1"/>
          <p:nvPr/>
        </p:nvSpPr>
        <p:spPr>
          <a:xfrm>
            <a:off x="3292504" y="1020634"/>
            <a:ext cx="2489886" cy="1569660"/>
          </a:xfrm>
          <a:prstGeom prst="rect">
            <a:avLst/>
          </a:prstGeom>
          <a:noFill/>
        </p:spPr>
        <p:txBody>
          <a:bodyPr wrap="square" rtlCol="0">
            <a:spAutoFit/>
          </a:bodyPr>
          <a:lstStyle/>
          <a:p>
            <a:pPr algn="ctr"/>
            <a:r>
              <a:rPr lang="en-US" dirty="0"/>
              <a:t>Justification</a:t>
            </a:r>
          </a:p>
          <a:p>
            <a:pPr algn="ctr"/>
            <a:endParaRPr lang="en-US" dirty="0"/>
          </a:p>
          <a:p>
            <a:pPr algn="ctr"/>
            <a:endParaRPr lang="en-US" dirty="0"/>
          </a:p>
          <a:p>
            <a:pPr algn="ctr"/>
            <a:r>
              <a:rPr lang="en-US" dirty="0"/>
              <a:t>(</a:t>
            </a:r>
            <a:r>
              <a:rPr lang="en-US" dirty="0" err="1"/>
              <a:t>Toulmin</a:t>
            </a:r>
            <a:r>
              <a:rPr lang="en-US" dirty="0"/>
              <a:t> Warrant)</a:t>
            </a:r>
          </a:p>
        </p:txBody>
      </p:sp>
      <p:pic>
        <p:nvPicPr>
          <p:cNvPr id="6" name="Picture 5"/>
          <p:cNvPicPr>
            <a:picLocks noChangeAspect="1"/>
          </p:cNvPicPr>
          <p:nvPr/>
        </p:nvPicPr>
        <p:blipFill>
          <a:blip r:embed="rId3"/>
          <a:stretch>
            <a:fillRect/>
          </a:stretch>
        </p:blipFill>
        <p:spPr>
          <a:xfrm>
            <a:off x="2362200" y="2780762"/>
            <a:ext cx="5192657" cy="3467638"/>
          </a:xfrm>
          <a:prstGeom prst="rect">
            <a:avLst/>
          </a:prstGeom>
        </p:spPr>
      </p:pic>
      <p:sp>
        <p:nvSpPr>
          <p:cNvPr id="7" name="Striped Right Arrow 6"/>
          <p:cNvSpPr/>
          <p:nvPr/>
        </p:nvSpPr>
        <p:spPr>
          <a:xfrm>
            <a:off x="2209800" y="1004214"/>
            <a:ext cx="1570910" cy="1216749"/>
          </a:xfrm>
          <a:prstGeom prst="stripedRightArrow">
            <a:avLst/>
          </a:prstGeom>
          <a:solidFill>
            <a:schemeClr val="bg1">
              <a:lumMod val="75000"/>
            </a:schemeClr>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8" name="Striped Right Arrow 7"/>
          <p:cNvSpPr/>
          <p:nvPr/>
        </p:nvSpPr>
        <p:spPr>
          <a:xfrm>
            <a:off x="5534875" y="1178169"/>
            <a:ext cx="1535057" cy="969495"/>
          </a:xfrm>
          <a:prstGeom prst="stripedRightArrow">
            <a:avLst/>
          </a:prstGeom>
          <a:solidFill>
            <a:schemeClr val="bg1">
              <a:lumMod val="85000"/>
            </a:schemeClr>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1471943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anim calcmode="lin" valueType="num">
                                      <p:cBhvr>
                                        <p:cTn id="34" dur="1000" fill="hold"/>
                                        <p:tgtEl>
                                          <p:spTgt spid="4"/>
                                        </p:tgtEl>
                                        <p:attrNameLst>
                                          <p:attrName>ppt_x</p:attrName>
                                        </p:attrNameLst>
                                      </p:cBhvr>
                                      <p:tavLst>
                                        <p:tav tm="0">
                                          <p:val>
                                            <p:strVal val="#ppt_x"/>
                                          </p:val>
                                        </p:tav>
                                        <p:tav tm="100000">
                                          <p:val>
                                            <p:strVal val="#ppt_x"/>
                                          </p:val>
                                        </p:tav>
                                      </p:tavLst>
                                    </p:anim>
                                    <p:anim calcmode="lin" valueType="num">
                                      <p:cBhvr>
                                        <p:cTn id="3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down)">
                                      <p:cBhvr>
                                        <p:cTn id="40" dur="580">
                                          <p:stCondLst>
                                            <p:cond delay="0"/>
                                          </p:stCondLst>
                                        </p:cTn>
                                        <p:tgtEl>
                                          <p:spTgt spid="6"/>
                                        </p:tgtEl>
                                      </p:cBhvr>
                                    </p:animEffect>
                                    <p:anim calcmode="lin" valueType="num">
                                      <p:cBhvr>
                                        <p:cTn id="41"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6" dur="26">
                                          <p:stCondLst>
                                            <p:cond delay="650"/>
                                          </p:stCondLst>
                                        </p:cTn>
                                        <p:tgtEl>
                                          <p:spTgt spid="6"/>
                                        </p:tgtEl>
                                      </p:cBhvr>
                                      <p:to x="100000" y="60000"/>
                                    </p:animScale>
                                    <p:animScale>
                                      <p:cBhvr>
                                        <p:cTn id="47" dur="166" decel="50000">
                                          <p:stCondLst>
                                            <p:cond delay="676"/>
                                          </p:stCondLst>
                                        </p:cTn>
                                        <p:tgtEl>
                                          <p:spTgt spid="6"/>
                                        </p:tgtEl>
                                      </p:cBhvr>
                                      <p:to x="100000" y="100000"/>
                                    </p:animScale>
                                    <p:animScale>
                                      <p:cBhvr>
                                        <p:cTn id="48" dur="26">
                                          <p:stCondLst>
                                            <p:cond delay="1312"/>
                                          </p:stCondLst>
                                        </p:cTn>
                                        <p:tgtEl>
                                          <p:spTgt spid="6"/>
                                        </p:tgtEl>
                                      </p:cBhvr>
                                      <p:to x="100000" y="80000"/>
                                    </p:animScale>
                                    <p:animScale>
                                      <p:cBhvr>
                                        <p:cTn id="49" dur="166" decel="50000">
                                          <p:stCondLst>
                                            <p:cond delay="1338"/>
                                          </p:stCondLst>
                                        </p:cTn>
                                        <p:tgtEl>
                                          <p:spTgt spid="6"/>
                                        </p:tgtEl>
                                      </p:cBhvr>
                                      <p:to x="100000" y="100000"/>
                                    </p:animScale>
                                    <p:animScale>
                                      <p:cBhvr>
                                        <p:cTn id="50" dur="26">
                                          <p:stCondLst>
                                            <p:cond delay="1642"/>
                                          </p:stCondLst>
                                        </p:cTn>
                                        <p:tgtEl>
                                          <p:spTgt spid="6"/>
                                        </p:tgtEl>
                                      </p:cBhvr>
                                      <p:to x="100000" y="90000"/>
                                    </p:animScale>
                                    <p:animScale>
                                      <p:cBhvr>
                                        <p:cTn id="51" dur="166" decel="50000">
                                          <p:stCondLst>
                                            <p:cond delay="1668"/>
                                          </p:stCondLst>
                                        </p:cTn>
                                        <p:tgtEl>
                                          <p:spTgt spid="6"/>
                                        </p:tgtEl>
                                      </p:cBhvr>
                                      <p:to x="100000" y="100000"/>
                                    </p:animScale>
                                    <p:animScale>
                                      <p:cBhvr>
                                        <p:cTn id="52" dur="26">
                                          <p:stCondLst>
                                            <p:cond delay="1808"/>
                                          </p:stCondLst>
                                        </p:cTn>
                                        <p:tgtEl>
                                          <p:spTgt spid="6"/>
                                        </p:tgtEl>
                                      </p:cBhvr>
                                      <p:to x="100000" y="95000"/>
                                    </p:animScale>
                                    <p:animScale>
                                      <p:cBhvr>
                                        <p:cTn id="53"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555382574"/>
              </p:ext>
            </p:extLst>
          </p:nvPr>
        </p:nvGraphicFramePr>
        <p:xfrm>
          <a:off x="2639878" y="1362057"/>
          <a:ext cx="3379922" cy="35909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Right Arrow Callout 12"/>
          <p:cNvSpPr/>
          <p:nvPr/>
        </p:nvSpPr>
        <p:spPr>
          <a:xfrm>
            <a:off x="1133217" y="2049880"/>
            <a:ext cx="1428115" cy="2358654"/>
          </a:xfrm>
          <a:prstGeom prst="rightArrow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800" dirty="0"/>
              <a:t>Social sensors</a:t>
            </a:r>
          </a:p>
        </p:txBody>
      </p:sp>
      <p:sp>
        <p:nvSpPr>
          <p:cNvPr id="14" name="TextBox 13"/>
          <p:cNvSpPr txBox="1"/>
          <p:nvPr/>
        </p:nvSpPr>
        <p:spPr>
          <a:xfrm>
            <a:off x="54242" y="2348542"/>
            <a:ext cx="1202683" cy="1477328"/>
          </a:xfrm>
          <a:prstGeom prst="rect">
            <a:avLst/>
          </a:prstGeom>
          <a:noFill/>
        </p:spPr>
        <p:txBody>
          <a:bodyPr wrap="square" rtlCol="0">
            <a:spAutoFit/>
          </a:bodyPr>
          <a:lstStyle/>
          <a:p>
            <a:r>
              <a:rPr lang="en-US" sz="1800" dirty="0"/>
              <a:t>The environment &amp; </a:t>
            </a:r>
          </a:p>
          <a:p>
            <a:r>
              <a:rPr lang="en-US" sz="1800" dirty="0"/>
              <a:t>the Occupants</a:t>
            </a:r>
          </a:p>
        </p:txBody>
      </p:sp>
      <p:sp>
        <p:nvSpPr>
          <p:cNvPr id="16" name="TextBox 15"/>
          <p:cNvSpPr txBox="1"/>
          <p:nvPr/>
        </p:nvSpPr>
        <p:spPr>
          <a:xfrm>
            <a:off x="8135815" y="2625541"/>
            <a:ext cx="1007560" cy="923330"/>
          </a:xfrm>
          <a:prstGeom prst="rect">
            <a:avLst/>
          </a:prstGeom>
          <a:noFill/>
        </p:spPr>
        <p:txBody>
          <a:bodyPr wrap="square" rtlCol="0">
            <a:spAutoFit/>
          </a:bodyPr>
          <a:lstStyle/>
          <a:p>
            <a:r>
              <a:rPr lang="en-US" sz="1800" dirty="0"/>
              <a:t>People and </a:t>
            </a:r>
            <a:r>
              <a:rPr lang="en-US" sz="1800" dirty="0" err="1"/>
              <a:t>IoT</a:t>
            </a:r>
            <a:r>
              <a:rPr lang="en-US" sz="1800" dirty="0"/>
              <a:t> devices</a:t>
            </a:r>
          </a:p>
        </p:txBody>
      </p:sp>
      <p:sp>
        <p:nvSpPr>
          <p:cNvPr id="17" name="Right Arrow Callout 16"/>
          <p:cNvSpPr/>
          <p:nvPr/>
        </p:nvSpPr>
        <p:spPr>
          <a:xfrm>
            <a:off x="6019800" y="2049880"/>
            <a:ext cx="2116015" cy="2358654"/>
          </a:xfrm>
          <a:prstGeom prst="rightArrow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Embedded processor devices</a:t>
            </a:r>
          </a:p>
          <a:p>
            <a:pPr algn="ctr"/>
            <a:r>
              <a:rPr lang="en-US" sz="1800" dirty="0">
                <a:solidFill>
                  <a:schemeClr val="tx1"/>
                </a:solidFill>
              </a:rPr>
              <a:t>&amp;</a:t>
            </a:r>
          </a:p>
          <a:p>
            <a:pPr algn="ctr"/>
            <a:r>
              <a:rPr lang="en-US" sz="1800" dirty="0">
                <a:solidFill>
                  <a:schemeClr val="tx1"/>
                </a:solidFill>
              </a:rPr>
              <a:t>Social notifications</a:t>
            </a:r>
          </a:p>
        </p:txBody>
      </p:sp>
      <p:sp>
        <p:nvSpPr>
          <p:cNvPr id="18" name="U-Turn Arrow 17"/>
          <p:cNvSpPr/>
          <p:nvPr/>
        </p:nvSpPr>
        <p:spPr>
          <a:xfrm>
            <a:off x="1523999" y="702256"/>
            <a:ext cx="7238999" cy="1075598"/>
          </a:xfrm>
          <a:prstGeom prst="utur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chemeClr val="tx1"/>
              </a:solidFill>
            </a:endParaRPr>
          </a:p>
        </p:txBody>
      </p:sp>
      <p:sp>
        <p:nvSpPr>
          <p:cNvPr id="8" name="U-Turn Arrow 7"/>
          <p:cNvSpPr/>
          <p:nvPr/>
        </p:nvSpPr>
        <p:spPr>
          <a:xfrm flipH="1" flipV="1">
            <a:off x="1362592" y="4114799"/>
            <a:ext cx="7400407" cy="1625159"/>
          </a:xfrm>
          <a:prstGeom prst="utur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800">
              <a:solidFill>
                <a:schemeClr val="tx1"/>
              </a:solidFill>
            </a:endParaRPr>
          </a:p>
        </p:txBody>
      </p:sp>
      <p:sp>
        <p:nvSpPr>
          <p:cNvPr id="2" name="TextBox 1"/>
          <p:cNvSpPr txBox="1"/>
          <p:nvPr/>
        </p:nvSpPr>
        <p:spPr>
          <a:xfrm>
            <a:off x="1284843" y="-16642"/>
            <a:ext cx="7120467" cy="584775"/>
          </a:xfrm>
          <a:prstGeom prst="rect">
            <a:avLst/>
          </a:prstGeom>
          <a:noFill/>
        </p:spPr>
        <p:txBody>
          <a:bodyPr wrap="square" rtlCol="0">
            <a:spAutoFit/>
          </a:bodyPr>
          <a:lstStyle/>
          <a:p>
            <a:pPr algn="ctr"/>
            <a:r>
              <a:rPr lang="en-US" sz="3200" dirty="0"/>
              <a:t>Argumentation in context…</a:t>
            </a:r>
          </a:p>
        </p:txBody>
      </p:sp>
      <p:sp>
        <p:nvSpPr>
          <p:cNvPr id="11" name="Date Placeholder 3"/>
          <p:cNvSpPr>
            <a:spLocks noGrp="1"/>
          </p:cNvSpPr>
          <p:nvPr>
            <p:ph type="dt" sz="quarter" idx="10"/>
          </p:nvPr>
        </p:nvSpPr>
        <p:spPr>
          <a:xfrm>
            <a:off x="304425" y="6268226"/>
            <a:ext cx="1905000" cy="457200"/>
          </a:xfrm>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dirty="0" smtClean="0"/>
              <a:t>@Henry Hexmoor</a:t>
            </a:r>
            <a:endParaRPr lang="en-US" altLang="en-US" sz="1400" dirty="0"/>
          </a:p>
        </p:txBody>
      </p:sp>
      <p:sp>
        <p:nvSpPr>
          <p:cNvPr id="12" name="Footer Placeholder 4"/>
          <p:cNvSpPr>
            <a:spLocks noGrp="1"/>
          </p:cNvSpPr>
          <p:nvPr>
            <p:ph type="ftr" sz="quarter" idx="11"/>
          </p:nvPr>
        </p:nvSpPr>
        <p:spPr>
          <a:xfrm>
            <a:off x="3124200" y="6248400"/>
            <a:ext cx="2895600" cy="457200"/>
          </a:xfrm>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dirty="0"/>
              <a:t>November 2016</a:t>
            </a:r>
          </a:p>
        </p:txBody>
      </p:sp>
    </p:spTree>
    <p:extLst>
      <p:ext uri="{BB962C8B-B14F-4D97-AF65-F5344CB8AC3E}">
        <p14:creationId xmlns:p14="http://schemas.microsoft.com/office/powerpoint/2010/main" val="7069978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3"/>
          <p:cNvSpPr>
            <a:spLocks noGrp="1" noChangeArrowheads="1"/>
          </p:cNvSpPr>
          <p:nvPr>
            <p:ph type="body" idx="1"/>
          </p:nvPr>
        </p:nvSpPr>
        <p:spPr>
          <a:xfrm>
            <a:off x="-2" y="669866"/>
            <a:ext cx="9144001" cy="5829300"/>
          </a:xfrm>
        </p:spPr>
        <p:txBody>
          <a:bodyPr/>
          <a:lstStyle/>
          <a:p>
            <a:pPr marL="514350" indent="-514350" eaLnBrk="1" hangingPunct="1">
              <a:buFont typeface="+mj-lt"/>
              <a:buAutoNum type="arabicPeriod"/>
            </a:pPr>
            <a:r>
              <a:rPr lang="en-US" altLang="en-US" sz="2800" dirty="0" smtClean="0"/>
              <a:t>An agent generates a set of competing arguments with results of applying expert system inference with respect to an objective. </a:t>
            </a:r>
          </a:p>
          <a:p>
            <a:pPr marL="514350" indent="-514350" eaLnBrk="1" hangingPunct="1">
              <a:buFont typeface="+mj-lt"/>
              <a:buAutoNum type="arabicPeriod"/>
            </a:pPr>
            <a:r>
              <a:rPr lang="en-US" altLang="en-US" sz="2800" dirty="0" smtClean="0"/>
              <a:t>A pair of arguments a1 and a2 </a:t>
            </a:r>
            <a:r>
              <a:rPr lang="en-US" altLang="en-US" sz="2800" dirty="0"/>
              <a:t>with respect to an objective </a:t>
            </a:r>
            <a:r>
              <a:rPr lang="en-US" altLang="en-US" sz="2800" dirty="0" smtClean="0"/>
              <a:t>O, regardless of the agents who generated them, are in </a:t>
            </a:r>
            <a:r>
              <a:rPr lang="en-US" altLang="en-US" sz="2800" i="1" dirty="0" smtClean="0"/>
              <a:t>conflict </a:t>
            </a:r>
            <a:r>
              <a:rPr lang="en-US" altLang="en-US" sz="2800" dirty="0" err="1" smtClean="0"/>
              <a:t>iff</a:t>
            </a:r>
            <a:r>
              <a:rPr lang="en-US" altLang="en-US" sz="2800" dirty="0" smtClean="0"/>
              <a:t>  the difference between the degree to which a1 and a2 satisfy objective O is significantly large.</a:t>
            </a:r>
          </a:p>
          <a:p>
            <a:pPr marL="514350" indent="-514350" eaLnBrk="1" hangingPunct="1">
              <a:buFont typeface="+mj-lt"/>
              <a:buAutoNum type="arabicPeriod"/>
            </a:pPr>
            <a:r>
              <a:rPr lang="en-US" altLang="en-US" sz="2800" dirty="0" smtClean="0"/>
              <a:t>For example, consider a predator animal and two prey animals. The objective for prey is not be caught by the predator. If the suggested direction of escape by the prey are very different, then their argument for escape direction would be in conflict.   </a:t>
            </a:r>
            <a:endParaRPr lang="en-US" altLang="en-US" sz="2800" dirty="0"/>
          </a:p>
        </p:txBody>
      </p:sp>
      <p:sp>
        <p:nvSpPr>
          <p:cNvPr id="25602" name="Date Placeholder 3"/>
          <p:cNvSpPr>
            <a:spLocks noGrp="1"/>
          </p:cNvSpPr>
          <p:nvPr>
            <p:ph type="dt" sz="quarter" idx="10"/>
          </p:nvPr>
        </p:nvSpPr>
        <p:spPr>
          <a:xfrm>
            <a:off x="685800" y="6248400"/>
            <a:ext cx="2057400" cy="609600"/>
          </a:xfrm>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dirty="0" smtClean="0"/>
              <a:t>@Henry Hexmoor</a:t>
            </a:r>
            <a:endParaRPr lang="en-US" altLang="en-US" sz="1400" dirty="0"/>
          </a:p>
        </p:txBody>
      </p:sp>
      <p:sp>
        <p:nvSpPr>
          <p:cNvPr id="25603" name="Footer Placeholder 4"/>
          <p:cNvSpPr>
            <a:spLocks noGrp="1"/>
          </p:cNvSpPr>
          <p:nvPr>
            <p:ph type="ftr" sz="quarter" idx="11"/>
          </p:nvPr>
        </p:nvSpPr>
        <p:spPr>
          <a:xfrm>
            <a:off x="3124199" y="6248400"/>
            <a:ext cx="2895600" cy="457200"/>
          </a:xfrm>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dirty="0"/>
              <a:t>November 2016</a:t>
            </a:r>
          </a:p>
        </p:txBody>
      </p:sp>
      <p:sp>
        <p:nvSpPr>
          <p:cNvPr id="25604" name="Rectangle 2"/>
          <p:cNvSpPr>
            <a:spLocks noGrp="1" noChangeArrowheads="1"/>
          </p:cNvSpPr>
          <p:nvPr>
            <p:ph type="title"/>
          </p:nvPr>
        </p:nvSpPr>
        <p:spPr>
          <a:xfrm>
            <a:off x="228600" y="0"/>
            <a:ext cx="8077200" cy="609600"/>
          </a:xfrm>
        </p:spPr>
        <p:txBody>
          <a:bodyPr/>
          <a:lstStyle/>
          <a:p>
            <a:pPr eaLnBrk="1" hangingPunct="1"/>
            <a:r>
              <a:rPr lang="en-US" altLang="en-US" sz="3200" b="0" dirty="0" smtClean="0"/>
              <a:t>Argument Generation and Conflict</a:t>
            </a:r>
            <a:endParaRPr lang="en-US" altLang="en-US" sz="4000" b="0" dirty="0"/>
          </a:p>
        </p:txBody>
      </p:sp>
    </p:spTree>
    <p:extLst>
      <p:ext uri="{BB962C8B-B14F-4D97-AF65-F5344CB8AC3E}">
        <p14:creationId xmlns:p14="http://schemas.microsoft.com/office/powerpoint/2010/main" val="1155194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5604"/>
                                        </p:tgtEl>
                                        <p:attrNameLst>
                                          <p:attrName>style.visibility</p:attrName>
                                        </p:attrNameLst>
                                      </p:cBhvr>
                                      <p:to>
                                        <p:strVal val="visible"/>
                                      </p:to>
                                    </p:set>
                                    <p:anim calcmode="lin" valueType="num">
                                      <p:cBhvr>
                                        <p:cTn id="7" dur="500" fill="hold"/>
                                        <p:tgtEl>
                                          <p:spTgt spid="25604"/>
                                        </p:tgtEl>
                                        <p:attrNameLst>
                                          <p:attrName>ppt_w</p:attrName>
                                        </p:attrNameLst>
                                      </p:cBhvr>
                                      <p:tavLst>
                                        <p:tav tm="0">
                                          <p:val>
                                            <p:fltVal val="0"/>
                                          </p:val>
                                        </p:tav>
                                        <p:tav tm="100000">
                                          <p:val>
                                            <p:strVal val="#ppt_w"/>
                                          </p:val>
                                        </p:tav>
                                      </p:tavLst>
                                    </p:anim>
                                    <p:anim calcmode="lin" valueType="num">
                                      <p:cBhvr>
                                        <p:cTn id="8" dur="500" fill="hold"/>
                                        <p:tgtEl>
                                          <p:spTgt spid="25604"/>
                                        </p:tgtEl>
                                        <p:attrNameLst>
                                          <p:attrName>ppt_h</p:attrName>
                                        </p:attrNameLst>
                                      </p:cBhvr>
                                      <p:tavLst>
                                        <p:tav tm="0">
                                          <p:val>
                                            <p:fltVal val="0"/>
                                          </p:val>
                                        </p:tav>
                                        <p:tav tm="100000">
                                          <p:val>
                                            <p:strVal val="#ppt_h"/>
                                          </p:val>
                                        </p:tav>
                                      </p:tavLst>
                                    </p:anim>
                                    <p:animEffect transition="in" filter="fade">
                                      <p:cBhvr>
                                        <p:cTn id="9" dur="500"/>
                                        <p:tgtEl>
                                          <p:spTgt spid="2560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5605">
                                            <p:txEl>
                                              <p:pRg st="0" end="0"/>
                                            </p:txEl>
                                          </p:spTgt>
                                        </p:tgtEl>
                                        <p:attrNameLst>
                                          <p:attrName>style.visibility</p:attrName>
                                        </p:attrNameLst>
                                      </p:cBhvr>
                                      <p:to>
                                        <p:strVal val="visible"/>
                                      </p:to>
                                    </p:set>
                                    <p:anim calcmode="lin" valueType="num">
                                      <p:cBhvr additive="base">
                                        <p:cTn id="14" dur="500" fill="hold"/>
                                        <p:tgtEl>
                                          <p:spTgt spid="25605">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560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5605">
                                            <p:txEl>
                                              <p:pRg st="1" end="1"/>
                                            </p:txEl>
                                          </p:spTgt>
                                        </p:tgtEl>
                                        <p:attrNameLst>
                                          <p:attrName>style.visibility</p:attrName>
                                        </p:attrNameLst>
                                      </p:cBhvr>
                                      <p:to>
                                        <p:strVal val="visible"/>
                                      </p:to>
                                    </p:set>
                                    <p:anim calcmode="lin" valueType="num">
                                      <p:cBhvr additive="base">
                                        <p:cTn id="20" dur="500" fill="hold"/>
                                        <p:tgtEl>
                                          <p:spTgt spid="25605">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560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5605">
                                            <p:txEl>
                                              <p:pRg st="2" end="2"/>
                                            </p:txEl>
                                          </p:spTgt>
                                        </p:tgtEl>
                                        <p:attrNameLst>
                                          <p:attrName>style.visibility</p:attrName>
                                        </p:attrNameLst>
                                      </p:cBhvr>
                                      <p:to>
                                        <p:strVal val="visible"/>
                                      </p:to>
                                    </p:set>
                                    <p:anim calcmode="lin" valueType="num">
                                      <p:cBhvr additive="base">
                                        <p:cTn id="26" dur="500" fill="hold"/>
                                        <p:tgtEl>
                                          <p:spTgt spid="25605">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560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3075</TotalTime>
  <Words>496</Words>
  <Application>Microsoft Office PowerPoint</Application>
  <PresentationFormat>On-screen Show (4:3)</PresentationFormat>
  <Paragraphs>117</Paragraphs>
  <Slides>15</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Times New Roman</vt:lpstr>
      <vt:lpstr>Default Design</vt:lpstr>
      <vt:lpstr>  Argumentation for Collaboration Among Internet of Things   </vt:lpstr>
      <vt:lpstr>The Inexorable March of Automation… </vt:lpstr>
      <vt:lpstr>The need for Appropriate automation input…</vt:lpstr>
      <vt:lpstr>Emergence of  Cyber Physical Systems…</vt:lpstr>
      <vt:lpstr>Collaboration is…</vt:lpstr>
      <vt:lpstr>Collaborative Organizations…</vt:lpstr>
      <vt:lpstr>Arguments…</vt:lpstr>
      <vt:lpstr>PowerPoint Presentation</vt:lpstr>
      <vt:lpstr>Argument Generation and Conflict</vt:lpstr>
      <vt:lpstr>Objectives and Collaboration</vt:lpstr>
      <vt:lpstr>Conclusions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Intelligent Computer-Aided Instruction:  A Survey Organized Around System Components</dc:title>
  <dc:creator>Chester and Amy</dc:creator>
  <cp:lastModifiedBy>Henry H Hexmoor</cp:lastModifiedBy>
  <cp:revision>155</cp:revision>
  <dcterms:created xsi:type="dcterms:W3CDTF">2002-02-18T17:46:52Z</dcterms:created>
  <dcterms:modified xsi:type="dcterms:W3CDTF">2016-10-27T22:08:42Z</dcterms:modified>
</cp:coreProperties>
</file>