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72" r:id="rId11"/>
    <p:sldId id="273" r:id="rId12"/>
    <p:sldId id="268" r:id="rId13"/>
    <p:sldId id="274" r:id="rId14"/>
    <p:sldId id="269" r:id="rId15"/>
    <p:sldId id="275" r:id="rId16"/>
    <p:sldId id="270" r:id="rId17"/>
    <p:sldId id="259" r:id="rId18"/>
    <p:sldId id="260" r:id="rId19"/>
    <p:sldId id="271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4851" autoAdjust="0"/>
    <p:restoredTop sz="86418" autoAdjust="0"/>
  </p:normalViewPr>
  <p:slideViewPr>
    <p:cSldViewPr>
      <p:cViewPr varScale="1">
        <p:scale>
          <a:sx n="66" d="100"/>
          <a:sy n="66" d="100"/>
        </p:scale>
        <p:origin x="-5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3CE2A8-17A6-478A-A160-54BBE9591CD6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05965-BB4F-478A-B7DA-5BA00AB1DA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Ryan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Ryan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Ryan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Ryan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05965-BB4F-478A-B7DA-5BA00AB1DA08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114260-22F9-42CF-BB63-AAA4FCA1E950}" type="datetimeFigureOut">
              <a:rPr lang="en-US" smtClean="0"/>
              <a:t>3/20/2009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7DC2DC-75C8-4315-A47B-18AE9F34541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499 Midterm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20, 2008</a:t>
            </a:r>
          </a:p>
          <a:p>
            <a:r>
              <a:rPr lang="en-US" dirty="0" smtClean="0"/>
              <a:t>Team </a:t>
            </a:r>
            <a:r>
              <a:rPr lang="en-US" dirty="0" err="1" smtClean="0"/>
              <a:t>DunKyan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8"/>
            <a:ext cx="9153525" cy="648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3525" cy="695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I.S. App</a:t>
            </a:r>
            <a:r>
              <a:rPr lang="en-US" baseline="0" dirty="0" smtClean="0"/>
              <a:t> – Profile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profile</a:t>
            </a:r>
          </a:p>
          <a:p>
            <a:r>
              <a:rPr lang="en-US" dirty="0" smtClean="0"/>
              <a:t>Modify profile</a:t>
            </a:r>
          </a:p>
          <a:p>
            <a:r>
              <a:rPr lang="en-US" dirty="0" smtClean="0"/>
              <a:t>Delete profile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525" y="0"/>
            <a:ext cx="91535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I.S. App – Site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site</a:t>
            </a:r>
          </a:p>
          <a:p>
            <a:r>
              <a:rPr lang="en-US" dirty="0" smtClean="0"/>
              <a:t>Modify site</a:t>
            </a:r>
          </a:p>
          <a:p>
            <a:pPr lvl="1"/>
            <a:r>
              <a:rPr lang="en-US" dirty="0" smtClean="0"/>
              <a:t>Group affiliation</a:t>
            </a:r>
          </a:p>
          <a:p>
            <a:pPr lvl="1"/>
            <a:r>
              <a:rPr lang="en-US" dirty="0" smtClean="0"/>
              <a:t>Connection parameters</a:t>
            </a:r>
          </a:p>
          <a:p>
            <a:r>
              <a:rPr lang="en-US" dirty="0" smtClean="0"/>
              <a:t>Delete site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388"/>
            <a:ext cx="9153525" cy="675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I.S. App – Reporting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be copied to I.S. App upon completion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</a:t>
            </a:r>
            <a:r>
              <a:rPr lang="en-US" baseline="0" dirty="0" smtClean="0"/>
              <a:t> on implementing the ability to query remote databases</a:t>
            </a:r>
          </a:p>
          <a:p>
            <a:pPr lvl="1"/>
            <a:r>
              <a:rPr lang="en-US" dirty="0" smtClean="0"/>
              <a:t>This has</a:t>
            </a:r>
            <a:r>
              <a:rPr lang="en-US" baseline="0" dirty="0" smtClean="0"/>
              <a:t> been problematic so far</a:t>
            </a:r>
          </a:p>
          <a:p>
            <a:pPr lvl="0"/>
            <a:r>
              <a:rPr lang="en-US" dirty="0" smtClean="0"/>
              <a:t>Working on formatting</a:t>
            </a:r>
            <a:r>
              <a:rPr lang="en-US" baseline="0" dirty="0" smtClean="0"/>
              <a:t> the results of queries using Crystal Reports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for Rest</a:t>
            </a:r>
            <a:r>
              <a:rPr lang="en-US" baseline="0" dirty="0" smtClean="0"/>
              <a:t> of Semester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Finish Reporting Application</a:t>
            </a:r>
          </a:p>
          <a:p>
            <a:pPr lvl="1"/>
            <a:r>
              <a:rPr lang="en-US" dirty="0" smtClean="0"/>
              <a:t>Finish</a:t>
            </a:r>
            <a:r>
              <a:rPr lang="en-US" baseline="0" dirty="0" smtClean="0"/>
              <a:t> implementing the ability to query a remote database</a:t>
            </a:r>
          </a:p>
          <a:p>
            <a:pPr lvl="1"/>
            <a:r>
              <a:rPr lang="en-US" baseline="0" dirty="0" smtClean="0"/>
              <a:t>Finish reporting formatting with Crystal Reports</a:t>
            </a:r>
          </a:p>
          <a:p>
            <a:pPr lvl="1"/>
            <a:r>
              <a:rPr lang="en-US" baseline="0" dirty="0" smtClean="0"/>
              <a:t>Fully implement query subscriptions</a:t>
            </a:r>
          </a:p>
          <a:p>
            <a:pPr lvl="1"/>
            <a:r>
              <a:rPr lang="en-US" baseline="0" dirty="0" smtClean="0"/>
              <a:t>Compile complete list of security items</a:t>
            </a:r>
          </a:p>
          <a:p>
            <a:pPr lvl="1"/>
            <a:r>
              <a:rPr lang="en-US" baseline="0" dirty="0" smtClean="0"/>
              <a:t>Link sites to their corresponding groups</a:t>
            </a:r>
          </a:p>
          <a:p>
            <a:pPr lvl="1"/>
            <a:r>
              <a:rPr lang="en-US" baseline="0" dirty="0" smtClean="0"/>
              <a:t>Insert a description field in the security database for the Site table to use as the new Site tooltip</a:t>
            </a:r>
          </a:p>
          <a:p>
            <a:pPr lvl="1"/>
            <a:r>
              <a:rPr lang="en-US" baseline="0" dirty="0" smtClean="0"/>
              <a:t>When query is loaded, update the subscription checkbox accordingly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Plans for Rest of Semester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rtl="0" eaLnBrk="1" latinLnBrk="0" hangingPunct="1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Login page</a:t>
            </a:r>
            <a:endParaRPr lang="en-US" sz="4400" dirty="0" smtClean="0"/>
          </a:p>
          <a:p>
            <a:pPr lvl="1" rtl="0" eaLnBrk="1" latinLnBrk="0" hangingPunct="1"/>
            <a:r>
              <a:rPr lang="en-US" sz="40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Add sessions to </a:t>
            </a:r>
            <a:r>
              <a:rPr lang="en-US" sz="4000" kern="1200" baseline="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nSite</a:t>
            </a:r>
            <a:r>
              <a:rPr lang="en-US" sz="40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Central</a:t>
            </a:r>
            <a:endParaRPr lang="en-US" dirty="0" smtClean="0"/>
          </a:p>
          <a:p>
            <a:pPr lvl="1" rtl="0" eaLnBrk="1" latinLnBrk="0" hangingPunct="1"/>
            <a:r>
              <a:rPr lang="en-US" sz="40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Add </a:t>
            </a:r>
            <a:r>
              <a:rPr lang="en-US" sz="4000" kern="1200" baseline="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superuser</a:t>
            </a:r>
            <a:r>
              <a:rPr lang="en-US" sz="40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permissions (all)</a:t>
            </a:r>
            <a:endParaRPr lang="en-US" dirty="0" smtClean="0"/>
          </a:p>
          <a:p>
            <a:pPr lvl="0" rtl="0" eaLnBrk="1" latinLnBrk="0" hangingPunct="1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Write user manual for </a:t>
            </a:r>
            <a:r>
              <a:rPr lang="en-US" sz="4400" kern="1200" baseline="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nSite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Central</a:t>
            </a:r>
            <a:endParaRPr lang="en-US" dirty="0" smtClean="0"/>
          </a:p>
          <a:p>
            <a:pPr lvl="0"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Thoroughly test </a:t>
            </a:r>
            <a:r>
              <a:rPr lang="en-US" sz="4400" kern="12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nSite</a:t>
            </a:r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Central</a:t>
            </a:r>
            <a:endParaRPr lang="en-US" sz="4400" kern="1200" baseline="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0" rtl="0" eaLnBrk="1" latinLnBrk="0" hangingPunct="1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Give final presentation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 implemented to date</a:t>
            </a:r>
          </a:p>
          <a:p>
            <a:r>
              <a:rPr lang="en-US" dirty="0" smtClean="0"/>
              <a:t>Current activities</a:t>
            </a:r>
          </a:p>
          <a:p>
            <a:r>
              <a:rPr lang="en-US" dirty="0" smtClean="0"/>
              <a:t>Plans for rest of semester</a:t>
            </a:r>
          </a:p>
          <a:p>
            <a:pPr rtl="0" eaLnBrk="1" latinLnBrk="0" hangingPunct="1"/>
            <a:r>
              <a:rPr lang="en-US" sz="3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Software demonstration</a:t>
            </a:r>
            <a:endParaRPr lang="en-US" sz="3200" dirty="0" smtClean="0"/>
          </a:p>
          <a:p>
            <a:pPr lvl="1" rtl="0" eaLnBrk="1" latinLnBrk="0" hangingPunct="1"/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Reporting Application</a:t>
            </a:r>
            <a:endParaRPr lang="en-US" dirty="0" smtClean="0"/>
          </a:p>
          <a:p>
            <a:pPr lvl="1" rtl="0" eaLnBrk="1" latinLnBrk="0" hangingPunct="1"/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I.S. Management Application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nSite</a:t>
            </a:r>
            <a:r>
              <a:rPr lang="en-US" dirty="0" smtClean="0"/>
              <a:t> Central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Functionality Implemented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Login page</a:t>
            </a:r>
          </a:p>
          <a:p>
            <a:pPr rtl="0" eaLnBrk="1" latinLnBrk="0" hangingPunct="1"/>
            <a:r>
              <a:rPr lang="en-US" sz="3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Reporting Application (partially complete)</a:t>
            </a:r>
          </a:p>
          <a:p>
            <a:pPr lvl="1"/>
            <a:r>
              <a:rPr lang="en-US" sz="2800" dirty="0" smtClean="0"/>
              <a:t>Site connections</a:t>
            </a:r>
          </a:p>
          <a:p>
            <a:pPr lvl="1"/>
            <a:r>
              <a:rPr lang="en-US" dirty="0" smtClean="0"/>
              <a:t>Querying</a:t>
            </a:r>
          </a:p>
          <a:p>
            <a:pPr lvl="1"/>
            <a:r>
              <a:rPr lang="en-US" sz="2800" dirty="0" smtClean="0"/>
              <a:t>Subscribing</a:t>
            </a:r>
          </a:p>
          <a:p>
            <a:pPr lvl="1"/>
            <a:r>
              <a:rPr lang="en-US" dirty="0" smtClean="0"/>
              <a:t>Result viewing</a:t>
            </a:r>
          </a:p>
          <a:p>
            <a:r>
              <a:rPr lang="en-US" dirty="0" smtClean="0"/>
              <a:t>I.S.</a:t>
            </a:r>
            <a:r>
              <a:rPr lang="en-US" baseline="0" dirty="0" smtClean="0"/>
              <a:t> Management Application (complete)</a:t>
            </a:r>
          </a:p>
          <a:p>
            <a:pPr lvl="1"/>
            <a:r>
              <a:rPr lang="en-US" baseline="0" dirty="0" smtClean="0"/>
              <a:t>User Manager</a:t>
            </a:r>
          </a:p>
          <a:p>
            <a:pPr lvl="1"/>
            <a:r>
              <a:rPr lang="en-US" dirty="0" smtClean="0"/>
              <a:t>Profile Manager</a:t>
            </a:r>
          </a:p>
          <a:p>
            <a:pPr lvl="1"/>
            <a:r>
              <a:rPr lang="en-US" baseline="0" dirty="0" smtClean="0"/>
              <a:t>Site</a:t>
            </a:r>
            <a:r>
              <a:rPr lang="en-US" dirty="0" smtClean="0"/>
              <a:t> Manager</a:t>
            </a:r>
          </a:p>
          <a:p>
            <a:pPr lvl="1"/>
            <a:r>
              <a:rPr lang="en-US" baseline="0" dirty="0" smtClean="0"/>
              <a:t>Reporting</a:t>
            </a:r>
            <a:r>
              <a:rPr lang="en-US" dirty="0" smtClean="0"/>
              <a:t> Application</a:t>
            </a:r>
            <a:endParaRPr lang="en-US" baseline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Login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Created </a:t>
            </a:r>
            <a:r>
              <a:rPr lang="en-US" dirty="0" err="1" smtClean="0"/>
              <a:t>superuser</a:t>
            </a:r>
            <a:endParaRPr lang="en-US" dirty="0" smtClean="0"/>
          </a:p>
          <a:p>
            <a:r>
              <a:rPr lang="en-US" dirty="0" smtClean="0"/>
              <a:t>Setup permissions for regular users</a:t>
            </a:r>
          </a:p>
          <a:p>
            <a:r>
              <a:rPr lang="en-US" dirty="0" smtClean="0"/>
              <a:t>Check active</a:t>
            </a:r>
            <a:r>
              <a:rPr lang="en-US" baseline="0" dirty="0" smtClean="0"/>
              <a:t> status of user</a:t>
            </a:r>
            <a:endParaRPr lang="en-US" dirty="0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581400"/>
            <a:ext cx="86677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Reporting</a:t>
            </a:r>
            <a:r>
              <a:rPr lang="en-US" baseline="0" dirty="0" smtClean="0"/>
              <a:t> App – Site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 group of sites</a:t>
            </a:r>
          </a:p>
          <a:p>
            <a:r>
              <a:rPr lang="en-US" dirty="0" smtClean="0"/>
              <a:t>Select multiple, individual sites</a:t>
            </a:r>
          </a:p>
          <a:p>
            <a:r>
              <a:rPr lang="en-US" dirty="0" smtClean="0"/>
              <a:t>Hover tooltip displays description of groups and IP addresses of sites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</a:t>
            </a:r>
            <a:r>
              <a:rPr lang="en-US" baseline="0" dirty="0" smtClean="0"/>
              <a:t> App – Querying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query</a:t>
            </a:r>
          </a:p>
          <a:p>
            <a:r>
              <a:rPr lang="en-US" dirty="0" smtClean="0"/>
              <a:t>Save a query</a:t>
            </a:r>
          </a:p>
          <a:p>
            <a:r>
              <a:rPr lang="en-US" dirty="0" smtClean="0"/>
              <a:t>Execute a query</a:t>
            </a:r>
          </a:p>
          <a:p>
            <a:r>
              <a:rPr lang="en-US" dirty="0" smtClean="0"/>
              <a:t>Modify a query</a:t>
            </a:r>
          </a:p>
          <a:p>
            <a:r>
              <a:rPr lang="en-US" dirty="0" smtClean="0"/>
              <a:t>Query ownerships</a:t>
            </a:r>
          </a:p>
          <a:p>
            <a:r>
              <a:rPr lang="en-US" dirty="0" smtClean="0"/>
              <a:t>Query sharing</a:t>
            </a:r>
          </a:p>
          <a:p>
            <a:r>
              <a:rPr lang="en-US" dirty="0" smtClean="0"/>
              <a:t>Field validation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App – Subscribing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GUI for subscribing is set up, but functionality is not yet implemented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895600"/>
            <a:ext cx="84963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Reporting</a:t>
            </a:r>
            <a:r>
              <a:rPr lang="en-US" baseline="0" dirty="0" smtClean="0"/>
              <a:t> App – Result Viewing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</a:t>
            </a:r>
            <a:r>
              <a:rPr lang="en-US" baseline="0" dirty="0" smtClean="0"/>
              <a:t> displays results in a </a:t>
            </a:r>
            <a:r>
              <a:rPr lang="en-US" baseline="0" dirty="0" err="1" smtClean="0"/>
              <a:t>gridview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286000"/>
            <a:ext cx="6229350" cy="428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I.S. App</a:t>
            </a:r>
            <a:r>
              <a:rPr lang="en-US" baseline="0" dirty="0" smtClean="0"/>
              <a:t> – User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user</a:t>
            </a:r>
          </a:p>
          <a:p>
            <a:r>
              <a:rPr lang="en-US" dirty="0" smtClean="0"/>
              <a:t>Modify user</a:t>
            </a:r>
          </a:p>
          <a:p>
            <a:pPr lvl="1"/>
            <a:r>
              <a:rPr lang="en-US" dirty="0" smtClean="0"/>
              <a:t>Personal information</a:t>
            </a:r>
          </a:p>
          <a:p>
            <a:pPr lvl="1"/>
            <a:r>
              <a:rPr lang="en-US" dirty="0" smtClean="0"/>
              <a:t>Permissions</a:t>
            </a:r>
          </a:p>
          <a:p>
            <a:pPr lvl="1"/>
            <a:r>
              <a:rPr lang="en-US" dirty="0" smtClean="0"/>
              <a:t>Active status</a:t>
            </a:r>
          </a:p>
          <a:p>
            <a:r>
              <a:rPr lang="en-US" dirty="0" smtClean="0"/>
              <a:t>Delete user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101</TotalTime>
  <Words>378</Words>
  <Application>Microsoft Office PowerPoint</Application>
  <PresentationFormat>On-screen Show (4:3)</PresentationFormat>
  <Paragraphs>114</Paragraphs>
  <Slides>20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Trek</vt:lpstr>
      <vt:lpstr>CS 499 Midterm Presentation</vt:lpstr>
      <vt:lpstr>Brief Overview</vt:lpstr>
      <vt:lpstr>Functionality Implemented to Date</vt:lpstr>
      <vt:lpstr>Login Page</vt:lpstr>
      <vt:lpstr>Reporting App – Site Connections</vt:lpstr>
      <vt:lpstr>Reporting App – Querying</vt:lpstr>
      <vt:lpstr>Reporting App – Subscribing</vt:lpstr>
      <vt:lpstr>Reporting App – Result Viewing</vt:lpstr>
      <vt:lpstr>I.S. App – User Manager</vt:lpstr>
      <vt:lpstr>Slide 10</vt:lpstr>
      <vt:lpstr>Slide 11</vt:lpstr>
      <vt:lpstr>I.S. App – Profile Manager</vt:lpstr>
      <vt:lpstr>Slide 13</vt:lpstr>
      <vt:lpstr>I.S. App – Site Manager</vt:lpstr>
      <vt:lpstr>Slide 15</vt:lpstr>
      <vt:lpstr>I.S. App – Reporting Application</vt:lpstr>
      <vt:lpstr>Current Activities</vt:lpstr>
      <vt:lpstr>Plans for Rest of Semester</vt:lpstr>
      <vt:lpstr>Plans for Rest of Semester (cont.)</vt:lpstr>
      <vt:lpstr>nSite Central Demonstration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499 Midterm Presentation</dc:title>
  <dc:creator>Michael Dunn</dc:creator>
  <cp:lastModifiedBy>Michael Dunn</cp:lastModifiedBy>
  <cp:revision>15</cp:revision>
  <dcterms:created xsi:type="dcterms:W3CDTF">2009-03-20T20:31:18Z</dcterms:created>
  <dcterms:modified xsi:type="dcterms:W3CDTF">2009-03-20T22:12:51Z</dcterms:modified>
</cp:coreProperties>
</file>