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73" r:id="rId3"/>
    <p:sldId id="274" r:id="rId4"/>
    <p:sldId id="270" r:id="rId5"/>
    <p:sldId id="275" r:id="rId6"/>
    <p:sldId id="271" r:id="rId7"/>
    <p:sldId id="27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105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3/20/2009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2" name="Rectangle 31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0" name="Rectangle 39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1" name="Rectangle 40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42" name="Rectangle 41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tIns="45720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56" name="Rectangle 55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5" name="Rectangle 64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6" name="Rectangle 65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7" name="Rectangle 66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3/20/2009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3/20/2009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3/20/2009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Freeform 13"/>
          <p:cNvSpPr>
            <a:spLocks/>
          </p:cNvSpPr>
          <p:nvPr/>
        </p:nvSpPr>
        <p:spPr bwMode="auto">
          <a:xfrm>
            <a:off x="4828952" y="1073888"/>
            <a:ext cx="4322136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5" name="Freeform 14"/>
          <p:cNvSpPr>
            <a:spLocks/>
          </p:cNvSpPr>
          <p:nvPr/>
        </p:nvSpPr>
        <p:spPr bwMode="auto">
          <a:xfrm>
            <a:off x="373966" y="0"/>
            <a:ext cx="5514536" cy="661533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3" name="Freeform 12"/>
          <p:cNvSpPr>
            <a:spLocks/>
          </p:cNvSpPr>
          <p:nvPr/>
        </p:nvSpPr>
        <p:spPr bwMode="auto">
          <a:xfrm rot="5236414">
            <a:off x="4462128" y="1483600"/>
            <a:ext cx="4114800" cy="118872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7" name="Freeform 16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8" name="Freeform 17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9" name="Freeform 18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0" name="Freeform 19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1" name="Freeform 20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2" name="Freeform 21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3" name="Freeform 22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4" name="Freeform 23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5" name="Freeform 24"/>
          <p:cNvSpPr>
            <a:spLocks/>
          </p:cNvSpPr>
          <p:nvPr/>
        </p:nvSpPr>
        <p:spPr bwMode="auto">
          <a:xfrm>
            <a:off x="366824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6" name="Freeform 25"/>
          <p:cNvSpPr>
            <a:spLocks/>
          </p:cNvSpPr>
          <p:nvPr/>
        </p:nvSpPr>
        <p:spPr bwMode="auto">
          <a:xfrm>
            <a:off x="366824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7" name="Freeform 26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tIns="45720" bIns="0" anchor="t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3/20/2009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363160" y="402264"/>
            <a:ext cx="850392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 flipH="1">
            <a:off x="371538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>
          <a:xfrm flipH="1">
            <a:off x="411109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0" name="Rectangle 9"/>
          <p:cNvSpPr/>
          <p:nvPr/>
        </p:nvSpPr>
        <p:spPr>
          <a:xfrm flipH="1">
            <a:off x="44845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H="1">
            <a:off x="476702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>
          <a:xfrm>
            <a:off x="500478" y="680477"/>
            <a:ext cx="36576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3/20/2009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/>
          <p:cNvSpPr/>
          <p:nvPr/>
        </p:nvSpPr>
        <p:spPr>
          <a:xfrm>
            <a:off x="0" y="402265"/>
            <a:ext cx="886708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 anchor="t"/>
          <a:lstStyle>
            <a:lvl1pPr>
              <a:defRPr sz="400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3/20/2009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87790" y="680477"/>
            <a:ext cx="45720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7" name="Rectangle 16"/>
          <p:cNvSpPr/>
          <p:nvPr/>
        </p:nvSpPr>
        <p:spPr>
          <a:xfrm>
            <a:off x="47305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8" name="Rectangle 17"/>
          <p:cNvSpPr/>
          <p:nvPr/>
        </p:nvSpPr>
        <p:spPr>
          <a:xfrm>
            <a:off x="2825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0" name="Rectangle 19"/>
          <p:cNvSpPr/>
          <p:nvPr/>
        </p:nvSpPr>
        <p:spPr>
          <a:xfrm flipH="1">
            <a:off x="149770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1" name="Rectangle 20"/>
          <p:cNvSpPr/>
          <p:nvPr/>
        </p:nvSpPr>
        <p:spPr>
          <a:xfrm flipH="1">
            <a:off x="189341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Rectangle 21"/>
          <p:cNvSpPr/>
          <p:nvPr/>
        </p:nvSpPr>
        <p:spPr>
          <a:xfrm flipH="1">
            <a:off x="22668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 flipH="1">
            <a:off x="254934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30" name="Rectangle 29"/>
          <p:cNvSpPr/>
          <p:nvPr/>
        </p:nvSpPr>
        <p:spPr>
          <a:xfrm>
            <a:off x="278710" y="680477"/>
            <a:ext cx="36576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3/20/2009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3/20/2009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3/20/2009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368032" y="0"/>
            <a:ext cx="8778240" cy="1878037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9" name="Straight Connector 8"/>
          <p:cNvCxnSpPr/>
          <p:nvPr/>
        </p:nvCxnSpPr>
        <p:spPr>
          <a:xfrm flipV="1">
            <a:off x="363195" y="1885028"/>
            <a:ext cx="8782622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0" name="Group 9"/>
          <p:cNvGrpSpPr/>
          <p:nvPr/>
        </p:nvGrpSpPr>
        <p:grpSpPr>
          <a:xfrm rot="5400000">
            <a:off x="8514581" y="1219200"/>
            <a:ext cx="132763" cy="128466"/>
            <a:chOff x="6668087" y="1297746"/>
            <a:chExt cx="161840" cy="156602"/>
          </a:xfrm>
        </p:grpSpPr>
        <p:cxnSp>
          <p:nvCxnSpPr>
            <p:cNvPr id="15" name="Straight Connector 14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grpSp>
        <p:nvGrpSpPr>
          <p:cNvPr id="14" name="Group 13"/>
          <p:cNvGrpSpPr/>
          <p:nvPr/>
        </p:nvGrpSpPr>
        <p:grpSpPr>
          <a:xfrm rot="5400000">
            <a:off x="8666981" y="1371600"/>
            <a:ext cx="132763" cy="128466"/>
            <a:chOff x="6668087" y="1297746"/>
            <a:chExt cx="161840" cy="156602"/>
          </a:xfrm>
        </p:grpSpPr>
        <p:cxnSp>
          <p:nvCxnSpPr>
            <p:cNvPr id="11" name="Straight Connector 10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Group 17"/>
          <p:cNvGrpSpPr/>
          <p:nvPr/>
        </p:nvGrpSpPr>
        <p:grpSpPr>
          <a:xfrm rot="5400000">
            <a:off x="8320088" y="1474763"/>
            <a:ext cx="132763" cy="128466"/>
            <a:chOff x="6668087" y="1297746"/>
            <a:chExt cx="161840" cy="156602"/>
          </a:xfrm>
        </p:grpSpPr>
        <p:cxnSp>
          <p:nvCxnSpPr>
            <p:cNvPr id="19" name="Straight Connector 18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477000" y="55499"/>
            <a:ext cx="2133600" cy="365125"/>
          </a:xfrm>
        </p:spPr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3/20/2009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55499"/>
            <a:ext cx="5562600" cy="365125"/>
          </a:xfrm>
        </p:spPr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55499"/>
            <a:ext cx="457200" cy="365125"/>
          </a:xfrm>
        </p:spPr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5" name="Rectangle 14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7" name="Rectangle 16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783560"/>
            <a:ext cx="7772400" cy="457200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3/20/2009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 spc="-100" baseline="0">
          <a:solidFill>
            <a:schemeClr val="tx2">
              <a:satMod val="200000"/>
            </a:schemeClr>
          </a:solidFill>
          <a:latin typeface="+mj-lt"/>
          <a:ea typeface="+mj-ea"/>
          <a:cs typeface="+mj-cs"/>
        </a:defRPr>
      </a:lvl1pPr>
      <a:extLst/>
    </p:titleStyle>
    <p:bodyStyle>
      <a:lvl1pPr marL="411480" indent="-342900" algn="l" rtl="0" eaLnBrk="1" latinLnBrk="0" hangingPunct="1">
        <a:spcBef>
          <a:spcPts val="700"/>
        </a:spcBef>
        <a:buClr>
          <a:schemeClr val="tx2"/>
        </a:buClr>
        <a:buSzPct val="95000"/>
        <a:buFont typeface="Wingdings"/>
        <a:buChar char="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0664" indent="-28575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2"/>
        </a:buClr>
        <a:buFont typeface="Wingdings 2"/>
        <a:buChar char="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1872" indent="-228600" algn="l" rtl="0" eaLnBrk="1" latinLnBrk="0" hangingPunct="1">
        <a:spcBef>
          <a:spcPct val="20000"/>
        </a:spcBef>
        <a:buClr>
          <a:schemeClr val="accent3"/>
        </a:buClr>
        <a:buFont typeface="Wingdings 3"/>
        <a:buChar char="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Project Presentation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Overview of Program Features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Progress to Date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Discussed with DSS what they want accomplished</a:t>
            </a:r>
          </a:p>
          <a:p>
            <a:r>
              <a:rPr lang="en-US" dirty="0" smtClean="0"/>
              <a:t>Broke tasks down into phases</a:t>
            </a:r>
          </a:p>
          <a:p>
            <a:r>
              <a:rPr lang="en-US" dirty="0" smtClean="0"/>
              <a:t>Completed phase 1 based on initial discussions</a:t>
            </a:r>
          </a:p>
          <a:p>
            <a:pPr lvl="1"/>
            <a:r>
              <a:rPr lang="en-US" dirty="0" smtClean="0"/>
              <a:t>They added a few more on us</a:t>
            </a:r>
          </a:p>
          <a:p>
            <a:r>
              <a:rPr lang="en-US" dirty="0" smtClean="0"/>
              <a:t>Created conversion program for old database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Future plans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Incorporate addition tasks added by DSS</a:t>
            </a:r>
          </a:p>
          <a:p>
            <a:pPr lvl="1"/>
            <a:r>
              <a:rPr lang="en-US" dirty="0" smtClean="0"/>
              <a:t>Print a students record</a:t>
            </a:r>
          </a:p>
          <a:p>
            <a:pPr lvl="1"/>
            <a:r>
              <a:rPr lang="en-US" dirty="0" smtClean="0"/>
              <a:t>Print query results</a:t>
            </a:r>
          </a:p>
          <a:p>
            <a:pPr lvl="1"/>
            <a:r>
              <a:rPr lang="en-US" dirty="0" smtClean="0"/>
              <a:t>Custom menus on query results</a:t>
            </a:r>
          </a:p>
          <a:p>
            <a:pPr lvl="1"/>
            <a:r>
              <a:rPr lang="en-US" dirty="0" smtClean="0"/>
              <a:t>Create mailing labels</a:t>
            </a:r>
          </a:p>
          <a:p>
            <a:r>
              <a:rPr lang="en-US" dirty="0" smtClean="0"/>
              <a:t>Complete testing on phase 1</a:t>
            </a:r>
          </a:p>
          <a:p>
            <a:r>
              <a:rPr lang="en-US" dirty="0" smtClean="0"/>
              <a:t>Complete phase 2</a:t>
            </a:r>
          </a:p>
          <a:p>
            <a:pPr lvl="1"/>
            <a:r>
              <a:rPr lang="en-US" dirty="0" smtClean="0"/>
              <a:t>Equipment</a:t>
            </a:r>
          </a:p>
          <a:p>
            <a:pPr lvl="1"/>
            <a:r>
              <a:rPr lang="en-US" dirty="0" smtClean="0"/>
              <a:t>Case notes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Becoming More Efficient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120 data fields down to 40</a:t>
            </a:r>
          </a:p>
          <a:p>
            <a:r>
              <a:rPr lang="en-US" dirty="0" smtClean="0"/>
              <a:t>Intuitive interface</a:t>
            </a:r>
          </a:p>
          <a:p>
            <a:r>
              <a:rPr lang="en-US" dirty="0" smtClean="0"/>
              <a:t>Localization of data</a:t>
            </a:r>
          </a:p>
          <a:p>
            <a:pPr lvl="1"/>
            <a:r>
              <a:rPr lang="en-US" dirty="0" smtClean="0"/>
              <a:t>Storing student information in one place instead of many</a:t>
            </a:r>
          </a:p>
          <a:p>
            <a:r>
              <a:rPr lang="en-US" dirty="0" smtClean="0"/>
              <a:t>Electronic filing instead of paper work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Functionality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Access to </a:t>
            </a:r>
            <a:r>
              <a:rPr lang="en-US" dirty="0" err="1" smtClean="0"/>
              <a:t>MySQL</a:t>
            </a:r>
            <a:r>
              <a:rPr lang="en-US" dirty="0" smtClean="0"/>
              <a:t> Conversion</a:t>
            </a:r>
          </a:p>
          <a:p>
            <a:r>
              <a:rPr lang="en-US" dirty="0" smtClean="0"/>
              <a:t>Connect/Disconnect to database</a:t>
            </a:r>
          </a:p>
          <a:p>
            <a:r>
              <a:rPr lang="en-US" dirty="0" smtClean="0"/>
              <a:t>Add/Update record</a:t>
            </a:r>
          </a:p>
          <a:p>
            <a:r>
              <a:rPr lang="en-US" dirty="0" smtClean="0"/>
              <a:t>Query records</a:t>
            </a:r>
          </a:p>
          <a:p>
            <a:r>
              <a:rPr lang="en-US" dirty="0" smtClean="0"/>
              <a:t>Save/Load query</a:t>
            </a:r>
          </a:p>
          <a:p>
            <a:r>
              <a:rPr lang="en-US" dirty="0" smtClean="0"/>
              <a:t>Display last query</a:t>
            </a:r>
          </a:p>
          <a:p>
            <a:r>
              <a:rPr lang="en-US" dirty="0" smtClean="0"/>
              <a:t>Settings options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Old System</a:t>
            </a:r>
            <a:endParaRPr lang="en-US" dirty="0"/>
          </a:p>
        </p:txBody>
      </p:sp>
      <p:pic>
        <p:nvPicPr>
          <p:cNvPr id="4" name="Content Placeholder 3" descr="old_system.PN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371600" y="1190625"/>
            <a:ext cx="6476999" cy="5667375"/>
          </a:xfr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New System</a:t>
            </a:r>
            <a:endParaRPr lang="en-US" dirty="0"/>
          </a:p>
        </p:txBody>
      </p:sp>
      <p:pic>
        <p:nvPicPr>
          <p:cNvPr id="4" name="Content Placeholder 3" descr="new_system.pn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14400" y="1219200"/>
            <a:ext cx="7717661" cy="5638800"/>
          </a:xfrm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60</TotalTime>
  <Words>129</Words>
  <Application>Microsoft Office PowerPoint</Application>
  <PresentationFormat>On-screen Show (4:3)</PresentationFormat>
  <Paragraphs>34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Metro</vt:lpstr>
      <vt:lpstr>Project Presentation</vt:lpstr>
      <vt:lpstr>Progress to Date</vt:lpstr>
      <vt:lpstr>Future plans</vt:lpstr>
      <vt:lpstr>Becoming More Efficient</vt:lpstr>
      <vt:lpstr>Functionality</vt:lpstr>
      <vt:lpstr>The Old System</vt:lpstr>
      <vt:lpstr>The New System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Project Presentation</dc:title>
  <dc:creator>Austyn</dc:creator>
  <cp:lastModifiedBy>Austyn</cp:lastModifiedBy>
  <cp:revision>27</cp:revision>
  <dcterms:created xsi:type="dcterms:W3CDTF">2006-08-16T00:00:00Z</dcterms:created>
  <dcterms:modified xsi:type="dcterms:W3CDTF">2009-03-20T22:10:45Z</dcterms:modified>
</cp:coreProperties>
</file>