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0" r:id="rId4"/>
    <p:sldId id="271" r:id="rId5"/>
    <p:sldId id="272" r:id="rId6"/>
    <p:sldId id="275" r:id="rId7"/>
    <p:sldId id="276" r:id="rId8"/>
    <p:sldId id="281" r:id="rId9"/>
    <p:sldId id="286" r:id="rId10"/>
    <p:sldId id="279" r:id="rId11"/>
    <p:sldId id="282" r:id="rId12"/>
    <p:sldId id="278" r:id="rId13"/>
    <p:sldId id="280" r:id="rId14"/>
    <p:sldId id="285" r:id="rId15"/>
    <p:sldId id="291" r:id="rId16"/>
    <p:sldId id="284" r:id="rId17"/>
    <p:sldId id="283" r:id="rId18"/>
    <p:sldId id="287" r:id="rId19"/>
    <p:sldId id="277" r:id="rId20"/>
    <p:sldId id="290" r:id="rId21"/>
    <p:sldId id="289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021" autoAdjust="0"/>
    <p:restoredTop sz="94660"/>
  </p:normalViewPr>
  <p:slideViewPr>
    <p:cSldViewPr>
      <p:cViewPr varScale="1">
        <p:scale>
          <a:sx n="88" d="100"/>
          <a:sy n="8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Project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Austyn Krutsinger &amp; </a:t>
            </a:r>
            <a:r>
              <a:rPr lang="en-US" smtClean="0"/>
              <a:t>Iain Smith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Add/Update Student Info</a:t>
            </a:r>
            <a:endParaRPr lang="en-US" dirty="0"/>
          </a:p>
        </p:txBody>
      </p:sp>
      <p:pic>
        <p:nvPicPr>
          <p:cNvPr id="4" name="Content Placeholder 3" descr="add_update_stud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640" y="1066800"/>
            <a:ext cx="787056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4" name="Content Placeholder 3" descr="equipm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742" y="1143000"/>
            <a:ext cx="7806294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Add/Edit/Remove Equipment</a:t>
            </a:r>
            <a:endParaRPr lang="en-US" dirty="0"/>
          </a:p>
        </p:txBody>
      </p:sp>
      <p:pic>
        <p:nvPicPr>
          <p:cNvPr id="4" name="Content Placeholder 3" descr="add_edit_equipm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2999"/>
            <a:ext cx="7747401" cy="5691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Notes</a:t>
            </a:r>
            <a:endParaRPr lang="en-US" dirty="0"/>
          </a:p>
        </p:txBody>
      </p:sp>
      <p:pic>
        <p:nvPicPr>
          <p:cNvPr id="4" name="Content Placeholder 3" descr="case_not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018" y="1143000"/>
            <a:ext cx="7812911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pic>
        <p:nvPicPr>
          <p:cNvPr id="4" name="Content Placeholder 3" descr="que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46" y="1175408"/>
            <a:ext cx="7761154" cy="5682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Results</a:t>
            </a:r>
            <a:endParaRPr lang="en-US" dirty="0"/>
          </a:p>
        </p:txBody>
      </p:sp>
      <p:pic>
        <p:nvPicPr>
          <p:cNvPr id="4" name="Content Placeholder 3" descr="query_resul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144" y="1143000"/>
            <a:ext cx="7797279" cy="5715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Query</a:t>
            </a:r>
            <a:endParaRPr lang="en-US" dirty="0"/>
          </a:p>
        </p:txBody>
      </p:sp>
      <p:pic>
        <p:nvPicPr>
          <p:cNvPr id="4" name="Content Placeholder 3" descr="save_que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42999"/>
            <a:ext cx="7782688" cy="5685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Query</a:t>
            </a:r>
            <a:endParaRPr lang="en-US" dirty="0"/>
          </a:p>
        </p:txBody>
      </p:sp>
      <p:pic>
        <p:nvPicPr>
          <p:cNvPr id="4" name="Content Placeholder 3" descr="load_que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143000"/>
            <a:ext cx="7766400" cy="5688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Query Results</a:t>
            </a:r>
            <a:endParaRPr lang="en-US" dirty="0"/>
          </a:p>
        </p:txBody>
      </p:sp>
      <p:pic>
        <p:nvPicPr>
          <p:cNvPr id="4" name="Content Placeholder 3" descr="save_query_resul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143000"/>
            <a:ext cx="7774329" cy="5686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pic>
        <p:nvPicPr>
          <p:cNvPr id="4" name="Content Placeholder 3" descr="abou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50447"/>
            <a:ext cx="7754612" cy="5675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this for?</a:t>
            </a:r>
          </a:p>
          <a:p>
            <a:r>
              <a:rPr lang="en-US" dirty="0" smtClean="0"/>
              <a:t>What does it do?</a:t>
            </a:r>
          </a:p>
          <a:p>
            <a:r>
              <a:rPr lang="en-US" dirty="0" smtClean="0"/>
              <a:t>Key points</a:t>
            </a:r>
          </a:p>
          <a:p>
            <a:pPr lvl="1"/>
            <a:r>
              <a:rPr lang="en-US" dirty="0" smtClean="0"/>
              <a:t>Remove the need for paper records</a:t>
            </a:r>
          </a:p>
          <a:p>
            <a:pPr lvl="1"/>
            <a:r>
              <a:rPr lang="en-US" dirty="0" smtClean="0"/>
              <a:t>Save all information related to each student in a centralized database with a standardized architecture</a:t>
            </a:r>
          </a:p>
          <a:p>
            <a:pPr lvl="1"/>
            <a:r>
              <a:rPr lang="en-US" dirty="0" smtClean="0"/>
              <a:t>Ease-of-use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database to the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 smtClean="0"/>
              <a:t>architecture</a:t>
            </a:r>
          </a:p>
          <a:p>
            <a:endParaRPr lang="en-US" dirty="0" smtClean="0"/>
          </a:p>
          <a:p>
            <a:r>
              <a:rPr lang="en-US" dirty="0" smtClean="0"/>
              <a:t>Different formatting</a:t>
            </a:r>
          </a:p>
          <a:p>
            <a:endParaRPr lang="en-US" dirty="0" smtClean="0"/>
          </a:p>
          <a:p>
            <a:r>
              <a:rPr lang="en-US" dirty="0" smtClean="0"/>
              <a:t>Yet same information and a whole lot of records. 2,800+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Program</a:t>
            </a:r>
            <a:endParaRPr lang="en-US" dirty="0"/>
          </a:p>
        </p:txBody>
      </p:sp>
      <p:pic>
        <p:nvPicPr>
          <p:cNvPr id="4" name="Content Placeholder 3" descr="a2mysq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325" y="2836862"/>
            <a:ext cx="2876550" cy="2466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tired of explaining…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any 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More 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120 data fields down to 40</a:t>
            </a:r>
          </a:p>
          <a:p>
            <a:pPr lvl="1"/>
            <a:r>
              <a:rPr lang="en-US" dirty="0" smtClean="0"/>
              <a:t>18 MB database to 2 MB: 88% decrease in size</a:t>
            </a:r>
          </a:p>
          <a:p>
            <a:r>
              <a:rPr lang="en-US" dirty="0" smtClean="0"/>
              <a:t>Intuitive interface</a:t>
            </a:r>
          </a:p>
          <a:p>
            <a:r>
              <a:rPr lang="en-US" dirty="0" smtClean="0"/>
              <a:t>Localization of data</a:t>
            </a:r>
          </a:p>
          <a:p>
            <a:pPr lvl="1"/>
            <a:r>
              <a:rPr lang="en-US" dirty="0" smtClean="0"/>
              <a:t>Storing student information in one place instead of many</a:t>
            </a:r>
          </a:p>
          <a:p>
            <a:r>
              <a:rPr lang="en-US" dirty="0" smtClean="0"/>
              <a:t>Electronic filing instead of paper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System</a:t>
            </a:r>
            <a:endParaRPr lang="en-US" dirty="0"/>
          </a:p>
        </p:txBody>
      </p:sp>
      <p:pic>
        <p:nvPicPr>
          <p:cNvPr id="4" name="Content Placeholder 3" descr="old_syste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190625"/>
            <a:ext cx="6476999" cy="566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System</a:t>
            </a:r>
            <a:endParaRPr lang="en-US" dirty="0"/>
          </a:p>
        </p:txBody>
      </p:sp>
      <p:pic>
        <p:nvPicPr>
          <p:cNvPr id="4" name="Content Placeholder 3" descr="new_syste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190" y="1219200"/>
            <a:ext cx="769008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MySQL database to store records</a:t>
            </a:r>
          </a:p>
          <a:p>
            <a:r>
              <a:rPr lang="en-US" dirty="0" smtClean="0"/>
              <a:t>Client will run on any windows platform with the MySQL C# library installed</a:t>
            </a:r>
          </a:p>
          <a:p>
            <a:r>
              <a:rPr lang="en-US" dirty="0" smtClean="0"/>
              <a:t>Connection established over a LAN with NO communication </a:t>
            </a:r>
            <a:r>
              <a:rPr lang="en-US" smtClean="0"/>
              <a:t>outside LAN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Connect/Disconnect</a:t>
            </a:r>
            <a:endParaRPr lang="en-US" dirty="0"/>
          </a:p>
        </p:txBody>
      </p:sp>
      <p:pic>
        <p:nvPicPr>
          <p:cNvPr id="4" name="Content Placeholder 3" descr="connect_disconnec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39027"/>
            <a:ext cx="7772400" cy="5718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pic>
        <p:nvPicPr>
          <p:cNvPr id="4" name="Content Placeholder 3" descr="setting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4280"/>
            <a:ext cx="7696200" cy="5638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280</TotalTime>
  <Words>180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Final Project Presentation</vt:lpstr>
      <vt:lpstr>Program Overview</vt:lpstr>
      <vt:lpstr>Becoming More Efficient</vt:lpstr>
      <vt:lpstr>The Old System</vt:lpstr>
      <vt:lpstr>The New System</vt:lpstr>
      <vt:lpstr>Program Information</vt:lpstr>
      <vt:lpstr>Functionality</vt:lpstr>
      <vt:lpstr>Connect/Disconnect</vt:lpstr>
      <vt:lpstr>Settings</vt:lpstr>
      <vt:lpstr>Add/Update Student Info</vt:lpstr>
      <vt:lpstr>Equipment</vt:lpstr>
      <vt:lpstr>Add/Edit/Remove Equipment</vt:lpstr>
      <vt:lpstr>Case Notes</vt:lpstr>
      <vt:lpstr>Query</vt:lpstr>
      <vt:lpstr>Query Results</vt:lpstr>
      <vt:lpstr>Save Query</vt:lpstr>
      <vt:lpstr>Load Query</vt:lpstr>
      <vt:lpstr>Save Query Results</vt:lpstr>
      <vt:lpstr>About</vt:lpstr>
      <vt:lpstr>The old database to the new</vt:lpstr>
      <vt:lpstr>Conversion Program</vt:lpstr>
      <vt:lpstr>I’m tired of explaining…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</dc:title>
  <dc:creator>Austyn</dc:creator>
  <cp:lastModifiedBy>Austyn</cp:lastModifiedBy>
  <cp:revision>49</cp:revision>
  <dcterms:created xsi:type="dcterms:W3CDTF">2006-08-16T00:00:00Z</dcterms:created>
  <dcterms:modified xsi:type="dcterms:W3CDTF">2009-04-30T15:35:31Z</dcterms:modified>
</cp:coreProperties>
</file>